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7" r:id="rId5"/>
    <p:sldId id="259" r:id="rId6"/>
    <p:sldId id="269" r:id="rId7"/>
    <p:sldId id="272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7" r:id="rId17"/>
    <p:sldId id="285" r:id="rId18"/>
    <p:sldId id="286" r:id="rId19"/>
    <p:sldId id="282" r:id="rId20"/>
    <p:sldId id="284" r:id="rId21"/>
    <p:sldId id="283" r:id="rId22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FF744-B3D2-4E4D-8761-B6F6F91AD7DA}" v="1" dt="2025-03-25T17:19:50.397"/>
    <p1510:client id="{CD247975-3ED4-B16F-771E-420417EFD40A}" v="227" dt="2025-03-25T14:06:38.699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. Wulterkens" userId="S::tim.wulterkens@voveghel.nl::a53ea8f5-70ee-4de5-912d-e97dd4f662f0" providerId="AD" clId="Web-{83D2A4FD-E0C2-F736-6298-A7006CE5904E}"/>
    <pc:docChg chg="modSld">
      <pc:chgData name="T. Wulterkens" userId="S::tim.wulterkens@voveghel.nl::a53ea8f5-70ee-4de5-912d-e97dd4f662f0" providerId="AD" clId="Web-{83D2A4FD-E0C2-F736-6298-A7006CE5904E}" dt="2025-03-13T15:28:45.988" v="63"/>
      <pc:docMkLst>
        <pc:docMk/>
      </pc:docMkLst>
      <pc:sldChg chg="addSp delSp modSp">
        <pc:chgData name="T. Wulterkens" userId="S::tim.wulterkens@voveghel.nl::a53ea8f5-70ee-4de5-912d-e97dd4f662f0" providerId="AD" clId="Web-{83D2A4FD-E0C2-F736-6298-A7006CE5904E}" dt="2025-03-13T15:28:45.988" v="63"/>
        <pc:sldMkLst>
          <pc:docMk/>
          <pc:sldMk cId="1416567807" sldId="282"/>
        </pc:sldMkLst>
        <pc:graphicFrameChg chg="add del mod modGraphic">
          <ac:chgData name="T. Wulterkens" userId="S::tim.wulterkens@voveghel.nl::a53ea8f5-70ee-4de5-912d-e97dd4f662f0" providerId="AD" clId="Web-{83D2A4FD-E0C2-F736-6298-A7006CE5904E}" dt="2025-03-13T15:28:45.988" v="63"/>
          <ac:graphicFrameMkLst>
            <pc:docMk/>
            <pc:sldMk cId="1416567807" sldId="282"/>
            <ac:graphicFrameMk id="4" creationId="{464A360B-9288-2CD0-B801-75428DD2FC38}"/>
          </ac:graphicFrameMkLst>
        </pc:graphicFrameChg>
      </pc:sldChg>
    </pc:docChg>
  </pc:docChgLst>
  <pc:docChgLst>
    <pc:chgData name="T. Wulterkens" userId="a53ea8f5-70ee-4de5-912d-e97dd4f662f0" providerId="ADAL" clId="{5BDFF744-B3D2-4E4D-8761-B6F6F91AD7DA}"/>
    <pc:docChg chg="undo custSel addSld delSld modSld sldOrd modNotesMaster">
      <pc:chgData name="T. Wulterkens" userId="a53ea8f5-70ee-4de5-912d-e97dd4f662f0" providerId="ADAL" clId="{5BDFF744-B3D2-4E4D-8761-B6F6F91AD7DA}" dt="2025-03-25T17:22:35.133" v="3933" actId="20577"/>
      <pc:docMkLst>
        <pc:docMk/>
      </pc:docMkLst>
      <pc:sldChg chg="modSp mod modNotesTx">
        <pc:chgData name="T. Wulterkens" userId="a53ea8f5-70ee-4de5-912d-e97dd4f662f0" providerId="ADAL" clId="{5BDFF744-B3D2-4E4D-8761-B6F6F91AD7DA}" dt="2025-03-18T11:06:43.956" v="2460" actId="20577"/>
        <pc:sldMkLst>
          <pc:docMk/>
          <pc:sldMk cId="856410524" sldId="257"/>
        </pc:sldMkLst>
        <pc:spChg chg="mod">
          <ac:chgData name="T. Wulterkens" userId="a53ea8f5-70ee-4de5-912d-e97dd4f662f0" providerId="ADAL" clId="{5BDFF744-B3D2-4E4D-8761-B6F6F91AD7DA}" dt="2025-03-11T12:36:46.114" v="1228" actId="1076"/>
          <ac:spMkLst>
            <pc:docMk/>
            <pc:sldMk cId="856410524" sldId="257"/>
            <ac:spMk id="8" creationId="{EE5AAE8D-BF99-984F-8A4D-52548F33885F}"/>
          </ac:spMkLst>
        </pc:spChg>
        <pc:spChg chg="mod">
          <ac:chgData name="T. Wulterkens" userId="a53ea8f5-70ee-4de5-912d-e97dd4f662f0" providerId="ADAL" clId="{5BDFF744-B3D2-4E4D-8761-B6F6F91AD7DA}" dt="2025-03-11T12:36:49.676" v="1229" actId="1076"/>
          <ac:spMkLst>
            <pc:docMk/>
            <pc:sldMk cId="856410524" sldId="257"/>
            <ac:spMk id="9" creationId="{107F7286-0EE9-954B-98F7-E9F4A777891E}"/>
          </ac:spMkLst>
        </pc:spChg>
      </pc:sldChg>
      <pc:sldChg chg="modSp mod modNotesTx">
        <pc:chgData name="T. Wulterkens" userId="a53ea8f5-70ee-4de5-912d-e97dd4f662f0" providerId="ADAL" clId="{5BDFF744-B3D2-4E4D-8761-B6F6F91AD7DA}" dt="2025-03-18T11:09:46.321" v="2605" actId="20577"/>
        <pc:sldMkLst>
          <pc:docMk/>
          <pc:sldMk cId="3311242427" sldId="259"/>
        </pc:sldMkLst>
        <pc:spChg chg="mod">
          <ac:chgData name="T. Wulterkens" userId="a53ea8f5-70ee-4de5-912d-e97dd4f662f0" providerId="ADAL" clId="{5BDFF744-B3D2-4E4D-8761-B6F6F91AD7DA}" dt="2025-03-11T12:23:23.666" v="151" actId="20577"/>
          <ac:spMkLst>
            <pc:docMk/>
            <pc:sldMk cId="3311242427" sldId="259"/>
            <ac:spMk id="3" creationId="{29AC0E21-9367-544B-93DA-27413FEF1BED}"/>
          </ac:spMkLst>
        </pc:spChg>
        <pc:spChg chg="mod">
          <ac:chgData name="T. Wulterkens" userId="a53ea8f5-70ee-4de5-912d-e97dd4f662f0" providerId="ADAL" clId="{5BDFF744-B3D2-4E4D-8761-B6F6F91AD7DA}" dt="2025-03-11T12:37:24.372" v="1250" actId="20577"/>
          <ac:spMkLst>
            <pc:docMk/>
            <pc:sldMk cId="3311242427" sldId="259"/>
            <ac:spMk id="4" creationId="{E16E7C6A-7AB4-9742-BD9D-C44C49797C38}"/>
          </ac:spMkLst>
        </pc:spChg>
      </pc:sldChg>
      <pc:sldChg chg="del">
        <pc:chgData name="T. Wulterkens" userId="a53ea8f5-70ee-4de5-912d-e97dd4f662f0" providerId="ADAL" clId="{5BDFF744-B3D2-4E4D-8761-B6F6F91AD7DA}" dt="2025-03-11T11:59:54.245" v="1" actId="47"/>
        <pc:sldMkLst>
          <pc:docMk/>
          <pc:sldMk cId="2789881464" sldId="262"/>
        </pc:sldMkLst>
      </pc:sldChg>
      <pc:sldChg chg="addSp delSp modSp mod modNotesTx">
        <pc:chgData name="T. Wulterkens" userId="a53ea8f5-70ee-4de5-912d-e97dd4f662f0" providerId="ADAL" clId="{5BDFF744-B3D2-4E4D-8761-B6F6F91AD7DA}" dt="2025-03-18T11:10:36.478" v="2649" actId="20577"/>
        <pc:sldMkLst>
          <pc:docMk/>
          <pc:sldMk cId="4153918999" sldId="269"/>
        </pc:sldMkLst>
        <pc:spChg chg="add mod">
          <ac:chgData name="T. Wulterkens" userId="a53ea8f5-70ee-4de5-912d-e97dd4f662f0" providerId="ADAL" clId="{5BDFF744-B3D2-4E4D-8761-B6F6F91AD7DA}" dt="2025-03-11T12:21:52.342" v="136" actId="1076"/>
          <ac:spMkLst>
            <pc:docMk/>
            <pc:sldMk cId="4153918999" sldId="269"/>
            <ac:spMk id="7" creationId="{43E0B625-0727-1101-43F6-ACD0E35B9759}"/>
          </ac:spMkLst>
        </pc:spChg>
        <pc:spChg chg="add mod">
          <ac:chgData name="T. Wulterkens" userId="a53ea8f5-70ee-4de5-912d-e97dd4f662f0" providerId="ADAL" clId="{5BDFF744-B3D2-4E4D-8761-B6F6F91AD7DA}" dt="2025-03-11T12:21:52.342" v="136" actId="1076"/>
          <ac:spMkLst>
            <pc:docMk/>
            <pc:sldMk cId="4153918999" sldId="269"/>
            <ac:spMk id="9" creationId="{F1F63138-8792-FCA8-FC29-0D5860B3A7F9}"/>
          </ac:spMkLst>
        </pc:spChg>
        <pc:spChg chg="add mod">
          <ac:chgData name="T. Wulterkens" userId="a53ea8f5-70ee-4de5-912d-e97dd4f662f0" providerId="ADAL" clId="{5BDFF744-B3D2-4E4D-8761-B6F6F91AD7DA}" dt="2025-03-11T12:21:52.342" v="136" actId="1076"/>
          <ac:spMkLst>
            <pc:docMk/>
            <pc:sldMk cId="4153918999" sldId="269"/>
            <ac:spMk id="10" creationId="{112E0C30-2327-9594-CC1A-F40DEE4CCEE2}"/>
          </ac:spMkLst>
        </pc:spChg>
        <pc:spChg chg="add mod">
          <ac:chgData name="T. Wulterkens" userId="a53ea8f5-70ee-4de5-912d-e97dd4f662f0" providerId="ADAL" clId="{5BDFF744-B3D2-4E4D-8761-B6F6F91AD7DA}" dt="2025-03-11T12:21:52.342" v="136" actId="1076"/>
          <ac:spMkLst>
            <pc:docMk/>
            <pc:sldMk cId="4153918999" sldId="269"/>
            <ac:spMk id="11" creationId="{A87E2420-20DF-73A2-4A6E-1B6E68F0594F}"/>
          </ac:spMkLst>
        </pc:spChg>
        <pc:spChg chg="add mod">
          <ac:chgData name="T. Wulterkens" userId="a53ea8f5-70ee-4de5-912d-e97dd4f662f0" providerId="ADAL" clId="{5BDFF744-B3D2-4E4D-8761-B6F6F91AD7DA}" dt="2025-03-11T12:21:52.342" v="136" actId="1076"/>
          <ac:spMkLst>
            <pc:docMk/>
            <pc:sldMk cId="4153918999" sldId="269"/>
            <ac:spMk id="19" creationId="{1DA08A13-3005-EA3B-F454-E72139F017BD}"/>
          </ac:spMkLst>
        </pc:spChg>
        <pc:spChg chg="mod">
          <ac:chgData name="T. Wulterkens" userId="a53ea8f5-70ee-4de5-912d-e97dd4f662f0" providerId="ADAL" clId="{5BDFF744-B3D2-4E4D-8761-B6F6F91AD7DA}" dt="2025-03-11T12:00:15.471" v="2"/>
          <ac:spMkLst>
            <pc:docMk/>
            <pc:sldMk cId="4153918999" sldId="269"/>
            <ac:spMk id="23" creationId="{1392795D-38BF-7A21-8247-60A1244FEC54}"/>
          </ac:spMkLst>
        </pc:spChg>
        <pc:spChg chg="mod">
          <ac:chgData name="T. Wulterkens" userId="a53ea8f5-70ee-4de5-912d-e97dd4f662f0" providerId="ADAL" clId="{5BDFF744-B3D2-4E4D-8761-B6F6F91AD7DA}" dt="2025-03-11T12:00:15.471" v="2"/>
          <ac:spMkLst>
            <pc:docMk/>
            <pc:sldMk cId="4153918999" sldId="269"/>
            <ac:spMk id="26" creationId="{E656AE6C-7367-0B2D-1D6C-78523A50FBE0}"/>
          </ac:spMkLst>
        </pc:spChg>
        <pc:spChg chg="add mod">
          <ac:chgData name="T. Wulterkens" userId="a53ea8f5-70ee-4de5-912d-e97dd4f662f0" providerId="ADAL" clId="{5BDFF744-B3D2-4E4D-8761-B6F6F91AD7DA}" dt="2025-03-11T12:21:52.342" v="136" actId="1076"/>
          <ac:spMkLst>
            <pc:docMk/>
            <pc:sldMk cId="4153918999" sldId="269"/>
            <ac:spMk id="28" creationId="{137806CE-85E0-2D74-7E15-C7D6D860B756}"/>
          </ac:spMkLst>
        </pc:spChg>
        <pc:spChg chg="mod">
          <ac:chgData name="T. Wulterkens" userId="a53ea8f5-70ee-4de5-912d-e97dd4f662f0" providerId="ADAL" clId="{5BDFF744-B3D2-4E4D-8761-B6F6F91AD7DA}" dt="2025-03-11T12:21:52.342" v="136" actId="1076"/>
          <ac:spMkLst>
            <pc:docMk/>
            <pc:sldMk cId="4153918999" sldId="269"/>
            <ac:spMk id="29" creationId="{1169481B-E002-2B5B-0090-B720FBAFE101}"/>
          </ac:spMkLst>
        </pc:spChg>
        <pc:spChg chg="mod">
          <ac:chgData name="T. Wulterkens" userId="a53ea8f5-70ee-4de5-912d-e97dd4f662f0" providerId="ADAL" clId="{5BDFF744-B3D2-4E4D-8761-B6F6F91AD7DA}" dt="2025-03-11T12:21:52.342" v="136" actId="1076"/>
          <ac:spMkLst>
            <pc:docMk/>
            <pc:sldMk cId="4153918999" sldId="269"/>
            <ac:spMk id="31" creationId="{428637A2-40F5-1F93-FFE6-DC986B6DBA2B}"/>
          </ac:spMkLst>
        </pc:spChg>
        <pc:spChg chg="mod">
          <ac:chgData name="T. Wulterkens" userId="a53ea8f5-70ee-4de5-912d-e97dd4f662f0" providerId="ADAL" clId="{5BDFF744-B3D2-4E4D-8761-B6F6F91AD7DA}" dt="2025-03-11T12:00:15.471" v="2"/>
          <ac:spMkLst>
            <pc:docMk/>
            <pc:sldMk cId="4153918999" sldId="269"/>
            <ac:spMk id="35" creationId="{CB6ED7CD-11E8-5863-976E-0EF64F9A86C3}"/>
          </ac:spMkLst>
        </pc:spChg>
        <pc:spChg chg="add mod">
          <ac:chgData name="T. Wulterkens" userId="a53ea8f5-70ee-4de5-912d-e97dd4f662f0" providerId="ADAL" clId="{5BDFF744-B3D2-4E4D-8761-B6F6F91AD7DA}" dt="2025-03-11T12:21:52.342" v="136" actId="1076"/>
          <ac:spMkLst>
            <pc:docMk/>
            <pc:sldMk cId="4153918999" sldId="269"/>
            <ac:spMk id="39" creationId="{2EBC8251-549A-E361-DD46-6AE90B9A4E2D}"/>
          </ac:spMkLst>
        </pc:spChg>
        <pc:spChg chg="mod">
          <ac:chgData name="T. Wulterkens" userId="a53ea8f5-70ee-4de5-912d-e97dd4f662f0" providerId="ADAL" clId="{5BDFF744-B3D2-4E4D-8761-B6F6F91AD7DA}" dt="2025-03-11T12:21:52.342" v="136" actId="1076"/>
          <ac:spMkLst>
            <pc:docMk/>
            <pc:sldMk cId="4153918999" sldId="269"/>
            <ac:spMk id="40" creationId="{FD2156CA-2A31-FE37-A375-B0F7493D4723}"/>
          </ac:spMkLst>
        </pc:spChg>
      </pc:sldChg>
      <pc:sldChg chg="del">
        <pc:chgData name="T. Wulterkens" userId="a53ea8f5-70ee-4de5-912d-e97dd4f662f0" providerId="ADAL" clId="{5BDFF744-B3D2-4E4D-8761-B6F6F91AD7DA}" dt="2025-03-11T11:59:51.654" v="0" actId="47"/>
        <pc:sldMkLst>
          <pc:docMk/>
          <pc:sldMk cId="373721781" sldId="270"/>
        </pc:sldMkLst>
      </pc:sldChg>
      <pc:sldChg chg="modSp mod modNotesTx">
        <pc:chgData name="T. Wulterkens" userId="a53ea8f5-70ee-4de5-912d-e97dd4f662f0" providerId="ADAL" clId="{5BDFF744-B3D2-4E4D-8761-B6F6F91AD7DA}" dt="2025-03-25T17:20:05.677" v="3743" actId="1076"/>
        <pc:sldMkLst>
          <pc:docMk/>
          <pc:sldMk cId="3182709298" sldId="271"/>
        </pc:sldMkLst>
        <pc:spChg chg="mod">
          <ac:chgData name="T. Wulterkens" userId="a53ea8f5-70ee-4de5-912d-e97dd4f662f0" providerId="ADAL" clId="{5BDFF744-B3D2-4E4D-8761-B6F6F91AD7DA}" dt="2025-03-25T17:20:05.677" v="3743" actId="1076"/>
          <ac:spMkLst>
            <pc:docMk/>
            <pc:sldMk cId="3182709298" sldId="271"/>
            <ac:spMk id="2" creationId="{84581156-5EA8-B844-AF4F-EA2E153AE722}"/>
          </ac:spMkLst>
        </pc:spChg>
        <pc:spChg chg="mod">
          <ac:chgData name="T. Wulterkens" userId="a53ea8f5-70ee-4de5-912d-e97dd4f662f0" providerId="ADAL" clId="{5BDFF744-B3D2-4E4D-8761-B6F6F91AD7DA}" dt="2025-03-18T11:16:40.891" v="3256" actId="20577"/>
          <ac:spMkLst>
            <pc:docMk/>
            <pc:sldMk cId="3182709298" sldId="271"/>
            <ac:spMk id="3" creationId="{756E57E3-8C3C-1148-A1E9-2B6A2E116D2D}"/>
          </ac:spMkLst>
        </pc:spChg>
      </pc:sldChg>
      <pc:sldChg chg="addSp delSp modSp mod modNotesTx">
        <pc:chgData name="T. Wulterkens" userId="a53ea8f5-70ee-4de5-912d-e97dd4f662f0" providerId="ADAL" clId="{5BDFF744-B3D2-4E4D-8761-B6F6F91AD7DA}" dt="2025-03-18T11:10:53.929" v="2689" actId="20577"/>
        <pc:sldMkLst>
          <pc:docMk/>
          <pc:sldMk cId="2187393787" sldId="272"/>
        </pc:sldMkLst>
        <pc:spChg chg="add mod">
          <ac:chgData name="T. Wulterkens" userId="a53ea8f5-70ee-4de5-912d-e97dd4f662f0" providerId="ADAL" clId="{5BDFF744-B3D2-4E4D-8761-B6F6F91AD7DA}" dt="2025-03-11T12:01:05.825" v="7"/>
          <ac:spMkLst>
            <pc:docMk/>
            <pc:sldMk cId="2187393787" sldId="272"/>
            <ac:spMk id="4" creationId="{767D1AA5-E4B8-0A6C-1BA1-519BEBF5F344}"/>
          </ac:spMkLst>
        </pc:spChg>
        <pc:spChg chg="mod">
          <ac:chgData name="T. Wulterkens" userId="a53ea8f5-70ee-4de5-912d-e97dd4f662f0" providerId="ADAL" clId="{5BDFF744-B3D2-4E4D-8761-B6F6F91AD7DA}" dt="2025-03-11T12:22:52.733" v="140" actId="1076"/>
          <ac:spMkLst>
            <pc:docMk/>
            <pc:sldMk cId="2187393787" sldId="272"/>
            <ac:spMk id="5" creationId="{922E4786-62F5-4A03-3A20-809BF541F849}"/>
          </ac:spMkLst>
        </pc:spChg>
        <pc:spChg chg="mod">
          <ac:chgData name="T. Wulterkens" userId="a53ea8f5-70ee-4de5-912d-e97dd4f662f0" providerId="ADAL" clId="{5BDFF744-B3D2-4E4D-8761-B6F6F91AD7DA}" dt="2025-03-11T12:22:52.733" v="140" actId="1076"/>
          <ac:spMkLst>
            <pc:docMk/>
            <pc:sldMk cId="2187393787" sldId="272"/>
            <ac:spMk id="7" creationId="{7DE5D222-0729-E011-49FF-C6656533AB23}"/>
          </ac:spMkLst>
        </pc:spChg>
        <pc:spChg chg="mod">
          <ac:chgData name="T. Wulterkens" userId="a53ea8f5-70ee-4de5-912d-e97dd4f662f0" providerId="ADAL" clId="{5BDFF744-B3D2-4E4D-8761-B6F6F91AD7DA}" dt="2025-03-11T12:22:52.733" v="140" actId="1076"/>
          <ac:spMkLst>
            <pc:docMk/>
            <pc:sldMk cId="2187393787" sldId="272"/>
            <ac:spMk id="8" creationId="{7D35D037-0EDF-29BC-6A81-B97C2EBB85B6}"/>
          </ac:spMkLst>
        </pc:spChg>
        <pc:spChg chg="add mod">
          <ac:chgData name="T. Wulterkens" userId="a53ea8f5-70ee-4de5-912d-e97dd4f662f0" providerId="ADAL" clId="{5BDFF744-B3D2-4E4D-8761-B6F6F91AD7DA}" dt="2025-03-11T12:01:05.825" v="7"/>
          <ac:spMkLst>
            <pc:docMk/>
            <pc:sldMk cId="2187393787" sldId="272"/>
            <ac:spMk id="9" creationId="{6DE449D0-36E3-8EC3-7BE3-D24D8C4931A4}"/>
          </ac:spMkLst>
        </pc:spChg>
        <pc:spChg chg="mod">
          <ac:chgData name="T. Wulterkens" userId="a53ea8f5-70ee-4de5-912d-e97dd4f662f0" providerId="ADAL" clId="{5BDFF744-B3D2-4E4D-8761-B6F6F91AD7DA}" dt="2025-03-11T12:22:52.733" v="140" actId="1076"/>
          <ac:spMkLst>
            <pc:docMk/>
            <pc:sldMk cId="2187393787" sldId="272"/>
            <ac:spMk id="14" creationId="{23DA4C77-F110-9C46-61D0-1F8B81EF55FC}"/>
          </ac:spMkLst>
        </pc:spChg>
        <pc:spChg chg="mod">
          <ac:chgData name="T. Wulterkens" userId="a53ea8f5-70ee-4de5-912d-e97dd4f662f0" providerId="ADAL" clId="{5BDFF744-B3D2-4E4D-8761-B6F6F91AD7DA}" dt="2025-03-11T12:01:05.825" v="7"/>
          <ac:spMkLst>
            <pc:docMk/>
            <pc:sldMk cId="2187393787" sldId="272"/>
            <ac:spMk id="16" creationId="{526EE796-52F9-0F7D-7F2C-112D0CAF722A}"/>
          </ac:spMkLst>
        </pc:spChg>
        <pc:spChg chg="add mod">
          <ac:chgData name="T. Wulterkens" userId="a53ea8f5-70ee-4de5-912d-e97dd4f662f0" providerId="ADAL" clId="{5BDFF744-B3D2-4E4D-8761-B6F6F91AD7DA}" dt="2025-03-11T12:22:52.733" v="140" actId="1076"/>
          <ac:spMkLst>
            <pc:docMk/>
            <pc:sldMk cId="2187393787" sldId="272"/>
            <ac:spMk id="18" creationId="{62DC1DD5-0DCF-8851-CB77-4E8666298915}"/>
          </ac:spMkLst>
        </pc:spChg>
        <pc:spChg chg="mod">
          <ac:chgData name="T. Wulterkens" userId="a53ea8f5-70ee-4de5-912d-e97dd4f662f0" providerId="ADAL" clId="{5BDFF744-B3D2-4E4D-8761-B6F6F91AD7DA}" dt="2025-03-11T12:01:05.825" v="7"/>
          <ac:spMkLst>
            <pc:docMk/>
            <pc:sldMk cId="2187393787" sldId="272"/>
            <ac:spMk id="22" creationId="{189DF1A8-67C3-69DA-8D46-40A88F1BFB26}"/>
          </ac:spMkLst>
        </pc:spChg>
        <pc:spChg chg="mod">
          <ac:chgData name="T. Wulterkens" userId="a53ea8f5-70ee-4de5-912d-e97dd4f662f0" providerId="ADAL" clId="{5BDFF744-B3D2-4E4D-8761-B6F6F91AD7DA}" dt="2025-03-11T12:01:05.825" v="7"/>
          <ac:spMkLst>
            <pc:docMk/>
            <pc:sldMk cId="2187393787" sldId="272"/>
            <ac:spMk id="23" creationId="{7640F047-8416-E146-FD27-2C022DD11F18}"/>
          </ac:spMkLst>
        </pc:spChg>
        <pc:spChg chg="mod">
          <ac:chgData name="T. Wulterkens" userId="a53ea8f5-70ee-4de5-912d-e97dd4f662f0" providerId="ADAL" clId="{5BDFF744-B3D2-4E4D-8761-B6F6F91AD7DA}" dt="2025-03-11T12:01:05.825" v="7"/>
          <ac:spMkLst>
            <pc:docMk/>
            <pc:sldMk cId="2187393787" sldId="272"/>
            <ac:spMk id="25" creationId="{976BD712-EF4C-FA84-ACC2-6551EA14DF11}"/>
          </ac:spMkLst>
        </pc:spChg>
        <pc:spChg chg="mod">
          <ac:chgData name="T. Wulterkens" userId="a53ea8f5-70ee-4de5-912d-e97dd4f662f0" providerId="ADAL" clId="{5BDFF744-B3D2-4E4D-8761-B6F6F91AD7DA}" dt="2025-03-11T12:22:52.733" v="140" actId="1076"/>
          <ac:spMkLst>
            <pc:docMk/>
            <pc:sldMk cId="2187393787" sldId="272"/>
            <ac:spMk id="27" creationId="{2A7F4758-CE22-0187-541F-F59D1E207EC9}"/>
          </ac:spMkLst>
        </pc:spChg>
        <pc:spChg chg="mod">
          <ac:chgData name="T. Wulterkens" userId="a53ea8f5-70ee-4de5-912d-e97dd4f662f0" providerId="ADAL" clId="{5BDFF744-B3D2-4E4D-8761-B6F6F91AD7DA}" dt="2025-03-11T12:01:05.825" v="7"/>
          <ac:spMkLst>
            <pc:docMk/>
            <pc:sldMk cId="2187393787" sldId="272"/>
            <ac:spMk id="34" creationId="{5DD33065-8FC6-EF69-A577-ABC0627BE3EB}"/>
          </ac:spMkLst>
        </pc:spChg>
        <pc:spChg chg="add mod">
          <ac:chgData name="T. Wulterkens" userId="a53ea8f5-70ee-4de5-912d-e97dd4f662f0" providerId="ADAL" clId="{5BDFF744-B3D2-4E4D-8761-B6F6F91AD7DA}" dt="2025-03-11T12:22:52.733" v="140" actId="1076"/>
          <ac:spMkLst>
            <pc:docMk/>
            <pc:sldMk cId="2187393787" sldId="272"/>
            <ac:spMk id="36" creationId="{AE1E534C-71EF-D4A4-EB23-DFE613E778BD}"/>
          </ac:spMkLst>
        </pc:spChg>
        <pc:spChg chg="add mod">
          <ac:chgData name="T. Wulterkens" userId="a53ea8f5-70ee-4de5-912d-e97dd4f662f0" providerId="ADAL" clId="{5BDFF744-B3D2-4E4D-8761-B6F6F91AD7DA}" dt="2025-03-11T12:22:52.733" v="140" actId="1076"/>
          <ac:spMkLst>
            <pc:docMk/>
            <pc:sldMk cId="2187393787" sldId="272"/>
            <ac:spMk id="38" creationId="{BA85525A-9319-6B31-3BBA-206A36D4293E}"/>
          </ac:spMkLst>
        </pc:spChg>
        <pc:spChg chg="mod">
          <ac:chgData name="T. Wulterkens" userId="a53ea8f5-70ee-4de5-912d-e97dd4f662f0" providerId="ADAL" clId="{5BDFF744-B3D2-4E4D-8761-B6F6F91AD7DA}" dt="2025-03-11T12:22:52.733" v="140" actId="1076"/>
          <ac:spMkLst>
            <pc:docMk/>
            <pc:sldMk cId="2187393787" sldId="272"/>
            <ac:spMk id="39" creationId="{4CAEFE2B-2590-3D9F-718B-D74924C43E64}"/>
          </ac:spMkLst>
        </pc:spChg>
        <pc:spChg chg="mod">
          <ac:chgData name="T. Wulterkens" userId="a53ea8f5-70ee-4de5-912d-e97dd4f662f0" providerId="ADAL" clId="{5BDFF744-B3D2-4E4D-8761-B6F6F91AD7DA}" dt="2025-03-11T12:22:52.733" v="140" actId="1076"/>
          <ac:spMkLst>
            <pc:docMk/>
            <pc:sldMk cId="2187393787" sldId="272"/>
            <ac:spMk id="40" creationId="{12F83599-BBAE-FFF7-25B2-2CD2E6CD8567}"/>
          </ac:spMkLst>
        </pc:spChg>
      </pc:sldChg>
      <pc:sldChg chg="addSp delSp modSp add mod modNotesTx">
        <pc:chgData name="T. Wulterkens" userId="a53ea8f5-70ee-4de5-912d-e97dd4f662f0" providerId="ADAL" clId="{5BDFF744-B3D2-4E4D-8761-B6F6F91AD7DA}" dt="2025-03-25T17:20:12.675" v="3745" actId="1076"/>
        <pc:sldMkLst>
          <pc:docMk/>
          <pc:sldMk cId="2897842311" sldId="273"/>
        </pc:sldMkLst>
        <pc:picChg chg="add mod">
          <ac:chgData name="T. Wulterkens" userId="a53ea8f5-70ee-4de5-912d-e97dd4f662f0" providerId="ADAL" clId="{5BDFF744-B3D2-4E4D-8761-B6F6F91AD7DA}" dt="2025-03-11T12:03:03.164" v="40" actId="1076"/>
          <ac:picMkLst>
            <pc:docMk/>
            <pc:sldMk cId="2897842311" sldId="273"/>
            <ac:picMk id="4" creationId="{343C97D4-9403-8E35-521A-C77158C6B762}"/>
          </ac:picMkLst>
        </pc:picChg>
        <pc:picChg chg="add mod">
          <ac:chgData name="T. Wulterkens" userId="a53ea8f5-70ee-4de5-912d-e97dd4f662f0" providerId="ADAL" clId="{5BDFF744-B3D2-4E4D-8761-B6F6F91AD7DA}" dt="2025-03-25T17:20:12.675" v="3745" actId="1076"/>
          <ac:picMkLst>
            <pc:docMk/>
            <pc:sldMk cId="2897842311" sldId="273"/>
            <ac:picMk id="5" creationId="{98D7278C-AD35-A5EE-FC83-6EFBB1E67791}"/>
          </ac:picMkLst>
        </pc:picChg>
      </pc:sldChg>
      <pc:sldChg chg="modSp add mod">
        <pc:chgData name="T. Wulterkens" userId="a53ea8f5-70ee-4de5-912d-e97dd4f662f0" providerId="ADAL" clId="{5BDFF744-B3D2-4E4D-8761-B6F6F91AD7DA}" dt="2025-03-25T17:20:43.059" v="3801" actId="20577"/>
        <pc:sldMkLst>
          <pc:docMk/>
          <pc:sldMk cId="175566679" sldId="274"/>
        </pc:sldMkLst>
        <pc:spChg chg="mod">
          <ac:chgData name="T. Wulterkens" userId="a53ea8f5-70ee-4de5-912d-e97dd4f662f0" providerId="ADAL" clId="{5BDFF744-B3D2-4E4D-8761-B6F6F91AD7DA}" dt="2025-03-11T12:03:21.981" v="43" actId="20577"/>
          <ac:spMkLst>
            <pc:docMk/>
            <pc:sldMk cId="175566679" sldId="274"/>
            <ac:spMk id="2" creationId="{5F69EFA4-223F-A4DD-B653-D9CC31D1FC41}"/>
          </ac:spMkLst>
        </pc:spChg>
        <pc:spChg chg="mod">
          <ac:chgData name="T. Wulterkens" userId="a53ea8f5-70ee-4de5-912d-e97dd4f662f0" providerId="ADAL" clId="{5BDFF744-B3D2-4E4D-8761-B6F6F91AD7DA}" dt="2025-03-25T17:20:43.059" v="3801" actId="20577"/>
          <ac:spMkLst>
            <pc:docMk/>
            <pc:sldMk cId="175566679" sldId="274"/>
            <ac:spMk id="3" creationId="{9B11CD58-E088-D251-1D1C-DFA250CB4ABC}"/>
          </ac:spMkLst>
        </pc:spChg>
      </pc:sldChg>
      <pc:sldChg chg="modSp add mod">
        <pc:chgData name="T. Wulterkens" userId="a53ea8f5-70ee-4de5-912d-e97dd4f662f0" providerId="ADAL" clId="{5BDFF744-B3D2-4E4D-8761-B6F6F91AD7DA}" dt="2025-03-11T12:04:13.687" v="56" actId="15"/>
        <pc:sldMkLst>
          <pc:docMk/>
          <pc:sldMk cId="3186843727" sldId="275"/>
        </pc:sldMkLst>
        <pc:spChg chg="mod">
          <ac:chgData name="T. Wulterkens" userId="a53ea8f5-70ee-4de5-912d-e97dd4f662f0" providerId="ADAL" clId="{5BDFF744-B3D2-4E4D-8761-B6F6F91AD7DA}" dt="2025-03-11T12:03:38.130" v="44"/>
          <ac:spMkLst>
            <pc:docMk/>
            <pc:sldMk cId="3186843727" sldId="275"/>
            <ac:spMk id="2" creationId="{21CACC76-54B4-381A-5131-3C5D1D27B4D1}"/>
          </ac:spMkLst>
        </pc:spChg>
        <pc:spChg chg="mod">
          <ac:chgData name="T. Wulterkens" userId="a53ea8f5-70ee-4de5-912d-e97dd4f662f0" providerId="ADAL" clId="{5BDFF744-B3D2-4E4D-8761-B6F6F91AD7DA}" dt="2025-03-11T12:04:13.687" v="56" actId="15"/>
          <ac:spMkLst>
            <pc:docMk/>
            <pc:sldMk cId="3186843727" sldId="275"/>
            <ac:spMk id="3" creationId="{ADFFCAB8-A44A-BE64-6911-369198465FEE}"/>
          </ac:spMkLst>
        </pc:spChg>
      </pc:sldChg>
      <pc:sldChg chg="modSp add mod">
        <pc:chgData name="T. Wulterkens" userId="a53ea8f5-70ee-4de5-912d-e97dd4f662f0" providerId="ADAL" clId="{5BDFF744-B3D2-4E4D-8761-B6F6F91AD7DA}" dt="2025-03-18T11:20:51.143" v="3398" actId="20577"/>
        <pc:sldMkLst>
          <pc:docMk/>
          <pc:sldMk cId="579930584" sldId="276"/>
        </pc:sldMkLst>
        <pc:spChg chg="mod">
          <ac:chgData name="T. Wulterkens" userId="a53ea8f5-70ee-4de5-912d-e97dd4f662f0" providerId="ADAL" clId="{5BDFF744-B3D2-4E4D-8761-B6F6F91AD7DA}" dt="2025-03-11T12:04:30.988" v="58"/>
          <ac:spMkLst>
            <pc:docMk/>
            <pc:sldMk cId="579930584" sldId="276"/>
            <ac:spMk id="2" creationId="{8CBB8FAC-B170-E70D-6543-1DA8B0A82D0B}"/>
          </ac:spMkLst>
        </pc:spChg>
        <pc:spChg chg="mod">
          <ac:chgData name="T. Wulterkens" userId="a53ea8f5-70ee-4de5-912d-e97dd4f662f0" providerId="ADAL" clId="{5BDFF744-B3D2-4E4D-8761-B6F6F91AD7DA}" dt="2025-03-18T11:20:51.143" v="3398" actId="20577"/>
          <ac:spMkLst>
            <pc:docMk/>
            <pc:sldMk cId="579930584" sldId="276"/>
            <ac:spMk id="3" creationId="{453A436F-E2B9-5341-3CC6-40A91C44762E}"/>
          </ac:spMkLst>
        </pc:spChg>
      </pc:sldChg>
      <pc:sldChg chg="addSp delSp modSp add mod modNotesTx">
        <pc:chgData name="T. Wulterkens" userId="a53ea8f5-70ee-4de5-912d-e97dd4f662f0" providerId="ADAL" clId="{5BDFF744-B3D2-4E4D-8761-B6F6F91AD7DA}" dt="2025-03-18T11:22:03.294" v="3529" actId="20577"/>
        <pc:sldMkLst>
          <pc:docMk/>
          <pc:sldMk cId="2987310966" sldId="277"/>
        </pc:sldMkLst>
        <pc:spChg chg="add mod">
          <ac:chgData name="T. Wulterkens" userId="a53ea8f5-70ee-4de5-912d-e97dd4f662f0" providerId="ADAL" clId="{5BDFF744-B3D2-4E4D-8761-B6F6F91AD7DA}" dt="2025-03-11T12:05:10.268" v="63"/>
          <ac:spMkLst>
            <pc:docMk/>
            <pc:sldMk cId="2987310966" sldId="277"/>
            <ac:spMk id="6" creationId="{ADCD40D8-BE59-BD90-6E6C-4975176C720D}"/>
          </ac:spMkLst>
        </pc:spChg>
        <pc:spChg chg="add mod">
          <ac:chgData name="T. Wulterkens" userId="a53ea8f5-70ee-4de5-912d-e97dd4f662f0" providerId="ADAL" clId="{5BDFF744-B3D2-4E4D-8761-B6F6F91AD7DA}" dt="2025-03-11T12:17:25.348" v="132" actId="1076"/>
          <ac:spMkLst>
            <pc:docMk/>
            <pc:sldMk cId="2987310966" sldId="277"/>
            <ac:spMk id="7" creationId="{EC2076D0-0E50-58CE-2510-266F007843F6}"/>
          </ac:spMkLst>
        </pc:spChg>
        <pc:spChg chg="mod">
          <ac:chgData name="T. Wulterkens" userId="a53ea8f5-70ee-4de5-912d-e97dd4f662f0" providerId="ADAL" clId="{5BDFF744-B3D2-4E4D-8761-B6F6F91AD7DA}" dt="2025-03-11T12:17:25.348" v="132" actId="1076"/>
          <ac:spMkLst>
            <pc:docMk/>
            <pc:sldMk cId="2987310966" sldId="277"/>
            <ac:spMk id="8" creationId="{9BA41002-63B6-3127-D093-698C846B3952}"/>
          </ac:spMkLst>
        </pc:spChg>
        <pc:spChg chg="add mod">
          <ac:chgData name="T. Wulterkens" userId="a53ea8f5-70ee-4de5-912d-e97dd4f662f0" providerId="ADAL" clId="{5BDFF744-B3D2-4E4D-8761-B6F6F91AD7DA}" dt="2025-03-11T12:17:25.348" v="132" actId="1076"/>
          <ac:spMkLst>
            <pc:docMk/>
            <pc:sldMk cId="2987310966" sldId="277"/>
            <ac:spMk id="9" creationId="{7FEF3491-F6B1-AA0D-E73A-67A3E28C4E03}"/>
          </ac:spMkLst>
        </pc:spChg>
        <pc:spChg chg="add mod">
          <ac:chgData name="T. Wulterkens" userId="a53ea8f5-70ee-4de5-912d-e97dd4f662f0" providerId="ADAL" clId="{5BDFF744-B3D2-4E4D-8761-B6F6F91AD7DA}" dt="2025-03-11T12:17:25.348" v="132" actId="1076"/>
          <ac:spMkLst>
            <pc:docMk/>
            <pc:sldMk cId="2987310966" sldId="277"/>
            <ac:spMk id="10" creationId="{C1C2A7E3-978C-3817-ED57-DB5F685BCB39}"/>
          </ac:spMkLst>
        </pc:spChg>
        <pc:spChg chg="mod">
          <ac:chgData name="T. Wulterkens" userId="a53ea8f5-70ee-4de5-912d-e97dd4f662f0" providerId="ADAL" clId="{5BDFF744-B3D2-4E4D-8761-B6F6F91AD7DA}" dt="2025-03-11T12:05:10.268" v="63"/>
          <ac:spMkLst>
            <pc:docMk/>
            <pc:sldMk cId="2987310966" sldId="277"/>
            <ac:spMk id="15" creationId="{6F78FE87-2A18-63B7-37F1-D90A8464B6B4}"/>
          </ac:spMkLst>
        </pc:spChg>
        <pc:spChg chg="add mod">
          <ac:chgData name="T. Wulterkens" userId="a53ea8f5-70ee-4de5-912d-e97dd4f662f0" providerId="ADAL" clId="{5BDFF744-B3D2-4E4D-8761-B6F6F91AD7DA}" dt="2025-03-11T12:17:25.348" v="132" actId="1076"/>
          <ac:spMkLst>
            <pc:docMk/>
            <pc:sldMk cId="2987310966" sldId="277"/>
            <ac:spMk id="17" creationId="{153C0181-ACDB-64AB-1895-9E8FEEE21058}"/>
          </ac:spMkLst>
        </pc:spChg>
        <pc:spChg chg="mod">
          <ac:chgData name="T. Wulterkens" userId="a53ea8f5-70ee-4de5-912d-e97dd4f662f0" providerId="ADAL" clId="{5BDFF744-B3D2-4E4D-8761-B6F6F91AD7DA}" dt="2025-03-11T12:17:25.348" v="132" actId="1076"/>
          <ac:spMkLst>
            <pc:docMk/>
            <pc:sldMk cId="2987310966" sldId="277"/>
            <ac:spMk id="19" creationId="{D3765B2A-8EBD-E13E-470A-2627AB9585DF}"/>
          </ac:spMkLst>
        </pc:spChg>
        <pc:spChg chg="add mod">
          <ac:chgData name="T. Wulterkens" userId="a53ea8f5-70ee-4de5-912d-e97dd4f662f0" providerId="ADAL" clId="{5BDFF744-B3D2-4E4D-8761-B6F6F91AD7DA}" dt="2025-03-11T12:17:05.820" v="130" actId="1076"/>
          <ac:spMkLst>
            <pc:docMk/>
            <pc:sldMk cId="2987310966" sldId="277"/>
            <ac:spMk id="20" creationId="{E3380A54-ADBF-C7B0-E4D7-955568AD7864}"/>
          </ac:spMkLst>
        </pc:spChg>
        <pc:spChg chg="mod">
          <ac:chgData name="T. Wulterkens" userId="a53ea8f5-70ee-4de5-912d-e97dd4f662f0" providerId="ADAL" clId="{5BDFF744-B3D2-4E4D-8761-B6F6F91AD7DA}" dt="2025-03-11T12:17:25.348" v="132" actId="1076"/>
          <ac:spMkLst>
            <pc:docMk/>
            <pc:sldMk cId="2987310966" sldId="277"/>
            <ac:spMk id="21" creationId="{53E030FD-DE72-151F-9831-CCDDAD69D2DB}"/>
          </ac:spMkLst>
        </pc:spChg>
        <pc:spChg chg="add mod">
          <ac:chgData name="T. Wulterkens" userId="a53ea8f5-70ee-4de5-912d-e97dd4f662f0" providerId="ADAL" clId="{5BDFF744-B3D2-4E4D-8761-B6F6F91AD7DA}" dt="2025-03-11T12:17:25.348" v="132" actId="1076"/>
          <ac:spMkLst>
            <pc:docMk/>
            <pc:sldMk cId="2987310966" sldId="277"/>
            <ac:spMk id="23" creationId="{B96DBA05-191A-8F07-71C4-97149ADC073E}"/>
          </ac:spMkLst>
        </pc:spChg>
        <pc:spChg chg="add mod">
          <ac:chgData name="T. Wulterkens" userId="a53ea8f5-70ee-4de5-912d-e97dd4f662f0" providerId="ADAL" clId="{5BDFF744-B3D2-4E4D-8761-B6F6F91AD7DA}" dt="2025-03-11T12:17:25.348" v="132" actId="1076"/>
          <ac:spMkLst>
            <pc:docMk/>
            <pc:sldMk cId="2987310966" sldId="277"/>
            <ac:spMk id="24" creationId="{BBD5AD23-987F-A245-AC45-59A411A26903}"/>
          </ac:spMkLst>
        </pc:spChg>
        <pc:spChg chg="add mod">
          <ac:chgData name="T. Wulterkens" userId="a53ea8f5-70ee-4de5-912d-e97dd4f662f0" providerId="ADAL" clId="{5BDFF744-B3D2-4E4D-8761-B6F6F91AD7DA}" dt="2025-03-11T12:17:13.375" v="131" actId="1076"/>
          <ac:spMkLst>
            <pc:docMk/>
            <pc:sldMk cId="2987310966" sldId="277"/>
            <ac:spMk id="25" creationId="{6E0EFC2D-2DFA-07C1-5571-A8480656F212}"/>
          </ac:spMkLst>
        </pc:spChg>
        <pc:picChg chg="mod">
          <ac:chgData name="T. Wulterkens" userId="a53ea8f5-70ee-4de5-912d-e97dd4f662f0" providerId="ADAL" clId="{5BDFF744-B3D2-4E4D-8761-B6F6F91AD7DA}" dt="2025-03-11T12:17:25.348" v="132" actId="1076"/>
          <ac:picMkLst>
            <pc:docMk/>
            <pc:sldMk cId="2987310966" sldId="277"/>
            <ac:picMk id="13" creationId="{71846738-A56C-0CC3-FA9F-3ECC564F7D8C}"/>
          </ac:picMkLst>
        </pc:picChg>
      </pc:sldChg>
      <pc:sldChg chg="modSp add mod">
        <pc:chgData name="T. Wulterkens" userId="a53ea8f5-70ee-4de5-912d-e97dd4f662f0" providerId="ADAL" clId="{5BDFF744-B3D2-4E4D-8761-B6F6F91AD7DA}" dt="2025-03-13T14:52:47.121" v="1753" actId="14100"/>
        <pc:sldMkLst>
          <pc:docMk/>
          <pc:sldMk cId="3900065405" sldId="278"/>
        </pc:sldMkLst>
        <pc:spChg chg="mod">
          <ac:chgData name="T. Wulterkens" userId="a53ea8f5-70ee-4de5-912d-e97dd4f662f0" providerId="ADAL" clId="{5BDFF744-B3D2-4E4D-8761-B6F6F91AD7DA}" dt="2025-03-13T14:52:13.776" v="1607" actId="20577"/>
          <ac:spMkLst>
            <pc:docMk/>
            <pc:sldMk cId="3900065405" sldId="278"/>
            <ac:spMk id="2" creationId="{268F033F-F3E0-1DDB-8970-F3E9F79795BC}"/>
          </ac:spMkLst>
        </pc:spChg>
        <pc:spChg chg="mod">
          <ac:chgData name="T. Wulterkens" userId="a53ea8f5-70ee-4de5-912d-e97dd4f662f0" providerId="ADAL" clId="{5BDFF744-B3D2-4E4D-8761-B6F6F91AD7DA}" dt="2025-03-13T14:52:47.121" v="1753" actId="14100"/>
          <ac:spMkLst>
            <pc:docMk/>
            <pc:sldMk cId="3900065405" sldId="278"/>
            <ac:spMk id="3" creationId="{7B088027-BD8D-AAA4-0597-D2EDF7B4048C}"/>
          </ac:spMkLst>
        </pc:spChg>
      </pc:sldChg>
      <pc:sldChg chg="addSp delSp modSp add mod">
        <pc:chgData name="T. Wulterkens" userId="a53ea8f5-70ee-4de5-912d-e97dd4f662f0" providerId="ADAL" clId="{5BDFF744-B3D2-4E4D-8761-B6F6F91AD7DA}" dt="2025-03-18T11:23:13.975" v="3548" actId="20577"/>
        <pc:sldMkLst>
          <pc:docMk/>
          <pc:sldMk cId="3261675167" sldId="279"/>
        </pc:sldMkLst>
        <pc:spChg chg="mod">
          <ac:chgData name="T. Wulterkens" userId="a53ea8f5-70ee-4de5-912d-e97dd4f662f0" providerId="ADAL" clId="{5BDFF744-B3D2-4E4D-8761-B6F6F91AD7DA}" dt="2025-03-11T12:39:03.184" v="1384" actId="1076"/>
          <ac:spMkLst>
            <pc:docMk/>
            <pc:sldMk cId="3261675167" sldId="279"/>
            <ac:spMk id="2" creationId="{46F60E6C-6E91-7A16-67A5-A8E4A3995A42}"/>
          </ac:spMkLst>
        </pc:spChg>
        <pc:spChg chg="add mod">
          <ac:chgData name="T. Wulterkens" userId="a53ea8f5-70ee-4de5-912d-e97dd4f662f0" providerId="ADAL" clId="{5BDFF744-B3D2-4E4D-8761-B6F6F91AD7DA}" dt="2025-03-18T11:23:13.975" v="3548" actId="20577"/>
          <ac:spMkLst>
            <pc:docMk/>
            <pc:sldMk cId="3261675167" sldId="279"/>
            <ac:spMk id="5" creationId="{C80E7F40-098E-7342-BA87-42046D638675}"/>
          </ac:spMkLst>
        </pc:spChg>
        <pc:graphicFrameChg chg="add del mod modGraphic">
          <ac:chgData name="T. Wulterkens" userId="a53ea8f5-70ee-4de5-912d-e97dd4f662f0" providerId="ADAL" clId="{5BDFF744-B3D2-4E4D-8761-B6F6F91AD7DA}" dt="2025-03-18T10:24:02.845" v="2439" actId="20577"/>
          <ac:graphicFrameMkLst>
            <pc:docMk/>
            <pc:sldMk cId="3261675167" sldId="279"/>
            <ac:graphicFrameMk id="4" creationId="{4E1972B0-AE2A-45A3-28C5-A2FC293302E9}"/>
          </ac:graphicFrameMkLst>
        </pc:graphicFrameChg>
      </pc:sldChg>
      <pc:sldChg chg="addSp delSp modSp add del mod">
        <pc:chgData name="T. Wulterkens" userId="a53ea8f5-70ee-4de5-912d-e97dd4f662f0" providerId="ADAL" clId="{5BDFF744-B3D2-4E4D-8761-B6F6F91AD7DA}" dt="2025-03-11T12:13:32.048" v="110" actId="47"/>
        <pc:sldMkLst>
          <pc:docMk/>
          <pc:sldMk cId="176290952" sldId="280"/>
        </pc:sldMkLst>
      </pc:sldChg>
      <pc:sldChg chg="addSp delSp modSp add del mod">
        <pc:chgData name="T. Wulterkens" userId="a53ea8f5-70ee-4de5-912d-e97dd4f662f0" providerId="ADAL" clId="{5BDFF744-B3D2-4E4D-8761-B6F6F91AD7DA}" dt="2025-03-11T12:12:32.673" v="107" actId="47"/>
        <pc:sldMkLst>
          <pc:docMk/>
          <pc:sldMk cId="2444236174" sldId="281"/>
        </pc:sldMkLst>
      </pc:sldChg>
      <pc:sldChg chg="addSp delSp modSp add mod modNotesTx">
        <pc:chgData name="T. Wulterkens" userId="a53ea8f5-70ee-4de5-912d-e97dd4f662f0" providerId="ADAL" clId="{5BDFF744-B3D2-4E4D-8761-B6F6F91AD7DA}" dt="2025-03-18T11:23:46.834" v="3612" actId="20577"/>
        <pc:sldMkLst>
          <pc:docMk/>
          <pc:sldMk cId="1416567807" sldId="282"/>
        </pc:sldMkLst>
        <pc:spChg chg="mod">
          <ac:chgData name="T. Wulterkens" userId="a53ea8f5-70ee-4de5-912d-e97dd4f662f0" providerId="ADAL" clId="{5BDFF744-B3D2-4E4D-8761-B6F6F91AD7DA}" dt="2025-03-11T12:15:15.031" v="120" actId="14100"/>
          <ac:spMkLst>
            <pc:docMk/>
            <pc:sldMk cId="1416567807" sldId="282"/>
            <ac:spMk id="2" creationId="{020E71EC-C3E2-5D7A-38CD-91DE336E8A74}"/>
          </ac:spMkLst>
        </pc:spChg>
        <pc:graphicFrameChg chg="add mod modGraphic">
          <ac:chgData name="T. Wulterkens" userId="a53ea8f5-70ee-4de5-912d-e97dd4f662f0" providerId="ADAL" clId="{5BDFF744-B3D2-4E4D-8761-B6F6F91AD7DA}" dt="2025-03-13T15:30:49.838" v="2435" actId="14100"/>
          <ac:graphicFrameMkLst>
            <pc:docMk/>
            <pc:sldMk cId="1416567807" sldId="282"/>
            <ac:graphicFrameMk id="4" creationId="{464A360B-9288-2CD0-B801-75428DD2FC38}"/>
          </ac:graphicFrameMkLst>
        </pc:graphicFrameChg>
      </pc:sldChg>
      <pc:sldChg chg="modSp add mod">
        <pc:chgData name="T. Wulterkens" userId="a53ea8f5-70ee-4de5-912d-e97dd4f662f0" providerId="ADAL" clId="{5BDFF744-B3D2-4E4D-8761-B6F6F91AD7DA}" dt="2025-03-11T12:15:46.656" v="126" actId="5793"/>
        <pc:sldMkLst>
          <pc:docMk/>
          <pc:sldMk cId="1661917900" sldId="283"/>
        </pc:sldMkLst>
        <pc:spChg chg="mod">
          <ac:chgData name="T. Wulterkens" userId="a53ea8f5-70ee-4de5-912d-e97dd4f662f0" providerId="ADAL" clId="{5BDFF744-B3D2-4E4D-8761-B6F6F91AD7DA}" dt="2025-03-11T12:15:30.911" v="121"/>
          <ac:spMkLst>
            <pc:docMk/>
            <pc:sldMk cId="1661917900" sldId="283"/>
            <ac:spMk id="2" creationId="{96955CD6-6F95-F1E8-7148-39AC1FB0DF4E}"/>
          </ac:spMkLst>
        </pc:spChg>
        <pc:spChg chg="mod">
          <ac:chgData name="T. Wulterkens" userId="a53ea8f5-70ee-4de5-912d-e97dd4f662f0" providerId="ADAL" clId="{5BDFF744-B3D2-4E4D-8761-B6F6F91AD7DA}" dt="2025-03-11T12:15:46.656" v="126" actId="5793"/>
          <ac:spMkLst>
            <pc:docMk/>
            <pc:sldMk cId="1661917900" sldId="283"/>
            <ac:spMk id="3" creationId="{C461E020-4820-4D70-7EA8-AD9ECC4E1C90}"/>
          </ac:spMkLst>
        </pc:spChg>
      </pc:sldChg>
      <pc:sldChg chg="modSp add mod ord">
        <pc:chgData name="T. Wulterkens" userId="a53ea8f5-70ee-4de5-912d-e97dd4f662f0" providerId="ADAL" clId="{5BDFF744-B3D2-4E4D-8761-B6F6F91AD7DA}" dt="2025-03-25T17:22:35.133" v="3933" actId="20577"/>
        <pc:sldMkLst>
          <pc:docMk/>
          <pc:sldMk cId="2151809766" sldId="284"/>
        </pc:sldMkLst>
        <pc:spChg chg="mod">
          <ac:chgData name="T. Wulterkens" userId="a53ea8f5-70ee-4de5-912d-e97dd4f662f0" providerId="ADAL" clId="{5BDFF744-B3D2-4E4D-8761-B6F6F91AD7DA}" dt="2025-03-11T12:16:02.673" v="127"/>
          <ac:spMkLst>
            <pc:docMk/>
            <pc:sldMk cId="2151809766" sldId="284"/>
            <ac:spMk id="2" creationId="{57B7C856-9E18-5D17-3852-6134DE6B2CA0}"/>
          </ac:spMkLst>
        </pc:spChg>
        <pc:spChg chg="mod">
          <ac:chgData name="T. Wulterkens" userId="a53ea8f5-70ee-4de5-912d-e97dd4f662f0" providerId="ADAL" clId="{5BDFF744-B3D2-4E4D-8761-B6F6F91AD7DA}" dt="2025-03-25T17:22:35.133" v="3933" actId="20577"/>
          <ac:spMkLst>
            <pc:docMk/>
            <pc:sldMk cId="2151809766" sldId="284"/>
            <ac:spMk id="3" creationId="{2B63C983-A6AC-3F64-C119-DF30DE5B0792}"/>
          </ac:spMkLst>
        </pc:spChg>
      </pc:sldChg>
      <pc:sldChg chg="modSp add mod">
        <pc:chgData name="T. Wulterkens" userId="a53ea8f5-70ee-4de5-912d-e97dd4f662f0" providerId="ADAL" clId="{5BDFF744-B3D2-4E4D-8761-B6F6F91AD7DA}" dt="2025-03-11T12:14:08.272" v="113" actId="207"/>
        <pc:sldMkLst>
          <pc:docMk/>
          <pc:sldMk cId="2916760808" sldId="285"/>
        </pc:sldMkLst>
        <pc:graphicFrameChg chg="modGraphic">
          <ac:chgData name="T. Wulterkens" userId="a53ea8f5-70ee-4de5-912d-e97dd4f662f0" providerId="ADAL" clId="{5BDFF744-B3D2-4E4D-8761-B6F6F91AD7DA}" dt="2025-03-11T12:14:08.272" v="113" actId="207"/>
          <ac:graphicFrameMkLst>
            <pc:docMk/>
            <pc:sldMk cId="2916760808" sldId="285"/>
            <ac:graphicFrameMk id="5" creationId="{F87A85AF-C8EA-43E1-1DCD-E7A39DE42AA2}"/>
          </ac:graphicFrameMkLst>
        </pc:graphicFrameChg>
        <pc:graphicFrameChg chg="modGraphic">
          <ac:chgData name="T. Wulterkens" userId="a53ea8f5-70ee-4de5-912d-e97dd4f662f0" providerId="ADAL" clId="{5BDFF744-B3D2-4E4D-8761-B6F6F91AD7DA}" dt="2025-03-11T12:14:02.820" v="112" actId="207"/>
          <ac:graphicFrameMkLst>
            <pc:docMk/>
            <pc:sldMk cId="2916760808" sldId="285"/>
            <ac:graphicFrameMk id="6" creationId="{DFFFBB2B-5B7E-578B-1348-E9492EBADA17}"/>
          </ac:graphicFrameMkLst>
        </pc:graphicFrameChg>
      </pc:sldChg>
      <pc:sldChg chg="modSp add mod">
        <pc:chgData name="T. Wulterkens" userId="a53ea8f5-70ee-4de5-912d-e97dd4f662f0" providerId="ADAL" clId="{5BDFF744-B3D2-4E4D-8761-B6F6F91AD7DA}" dt="2025-03-11T12:14:27.555" v="115" actId="207"/>
        <pc:sldMkLst>
          <pc:docMk/>
          <pc:sldMk cId="139681313" sldId="286"/>
        </pc:sldMkLst>
        <pc:graphicFrameChg chg="modGraphic">
          <ac:chgData name="T. Wulterkens" userId="a53ea8f5-70ee-4de5-912d-e97dd4f662f0" providerId="ADAL" clId="{5BDFF744-B3D2-4E4D-8761-B6F6F91AD7DA}" dt="2025-03-11T12:14:17.837" v="114" actId="207"/>
          <ac:graphicFrameMkLst>
            <pc:docMk/>
            <pc:sldMk cId="139681313" sldId="286"/>
            <ac:graphicFrameMk id="5" creationId="{A179AC20-0E70-FA7A-59E8-2D59F77AD6E8}"/>
          </ac:graphicFrameMkLst>
        </pc:graphicFrameChg>
        <pc:graphicFrameChg chg="modGraphic">
          <ac:chgData name="T. Wulterkens" userId="a53ea8f5-70ee-4de5-912d-e97dd4f662f0" providerId="ADAL" clId="{5BDFF744-B3D2-4E4D-8761-B6F6F91AD7DA}" dt="2025-03-11T12:14:27.555" v="115" actId="207"/>
          <ac:graphicFrameMkLst>
            <pc:docMk/>
            <pc:sldMk cId="139681313" sldId="286"/>
            <ac:graphicFrameMk id="6" creationId="{E31776E0-A23B-3D4B-3E12-D3E292D4A1D4}"/>
          </ac:graphicFrameMkLst>
        </pc:graphicFrameChg>
      </pc:sldChg>
      <pc:sldChg chg="modSp add mod">
        <pc:chgData name="T. Wulterkens" userId="a53ea8f5-70ee-4de5-912d-e97dd4f662f0" providerId="ADAL" clId="{5BDFF744-B3D2-4E4D-8761-B6F6F91AD7DA}" dt="2025-03-25T17:21:34.866" v="3824" actId="20577"/>
        <pc:sldMkLst>
          <pc:docMk/>
          <pc:sldMk cId="2777820111" sldId="287"/>
        </pc:sldMkLst>
        <pc:graphicFrameChg chg="mod modGraphic">
          <ac:chgData name="T. Wulterkens" userId="a53ea8f5-70ee-4de5-912d-e97dd4f662f0" providerId="ADAL" clId="{5BDFF744-B3D2-4E4D-8761-B6F6F91AD7DA}" dt="2025-03-25T17:21:34.866" v="3824" actId="20577"/>
          <ac:graphicFrameMkLst>
            <pc:docMk/>
            <pc:sldMk cId="2777820111" sldId="287"/>
            <ac:graphicFrameMk id="4" creationId="{A774A279-1D2B-D730-E730-2F21247696C9}"/>
          </ac:graphicFrameMkLst>
        </pc:graphicFrameChg>
      </pc:sldChg>
    </pc:docChg>
  </pc:docChgLst>
  <pc:docChgLst>
    <pc:chgData name="T. Wulterkens" userId="S::tim.wulterkens@voveghel.nl::a53ea8f5-70ee-4de5-912d-e97dd4f662f0" providerId="AD" clId="Web-{034FCEC4-F4C3-6E6C-3DE6-BECA2D793C13}"/>
    <pc:docChg chg="addSld modSld sldOrd">
      <pc:chgData name="T. Wulterkens" userId="S::tim.wulterkens@voveghel.nl::a53ea8f5-70ee-4de5-912d-e97dd4f662f0" providerId="AD" clId="Web-{034FCEC4-F4C3-6E6C-3DE6-BECA2D793C13}" dt="2025-03-17T13:54:07.928" v="659" actId="20577"/>
      <pc:docMkLst>
        <pc:docMk/>
      </pc:docMkLst>
      <pc:sldChg chg="modSp">
        <pc:chgData name="T. Wulterkens" userId="S::tim.wulterkens@voveghel.nl::a53ea8f5-70ee-4de5-912d-e97dd4f662f0" providerId="AD" clId="Web-{034FCEC4-F4C3-6E6C-3DE6-BECA2D793C13}" dt="2025-03-17T13:38:04.354" v="47" actId="14100"/>
        <pc:sldMkLst>
          <pc:docMk/>
          <pc:sldMk cId="579930584" sldId="276"/>
        </pc:sldMkLst>
        <pc:spChg chg="mod">
          <ac:chgData name="T. Wulterkens" userId="S::tim.wulterkens@voveghel.nl::a53ea8f5-70ee-4de5-912d-e97dd4f662f0" providerId="AD" clId="Web-{034FCEC4-F4C3-6E6C-3DE6-BECA2D793C13}" dt="2025-03-17T13:38:04.354" v="47" actId="14100"/>
          <ac:spMkLst>
            <pc:docMk/>
            <pc:sldMk cId="579930584" sldId="276"/>
            <ac:spMk id="3" creationId="{453A436F-E2B9-5341-3CC6-40A91C44762E}"/>
          </ac:spMkLst>
        </pc:spChg>
      </pc:sldChg>
      <pc:sldChg chg="addSp delSp modSp add ord replId">
        <pc:chgData name="T. Wulterkens" userId="S::tim.wulterkens@voveghel.nl::a53ea8f5-70ee-4de5-912d-e97dd4f662f0" providerId="AD" clId="Web-{034FCEC4-F4C3-6E6C-3DE6-BECA2D793C13}" dt="2025-03-17T13:54:07.928" v="659" actId="20577"/>
        <pc:sldMkLst>
          <pc:docMk/>
          <pc:sldMk cId="2008734378" sldId="288"/>
        </pc:sldMkLst>
      </pc:sldChg>
      <pc:sldChg chg="modSp add ord replId">
        <pc:chgData name="T. Wulterkens" userId="S::tim.wulterkens@voveghel.nl::a53ea8f5-70ee-4de5-912d-e97dd4f662f0" providerId="AD" clId="Web-{034FCEC4-F4C3-6E6C-3DE6-BECA2D793C13}" dt="2025-03-17T13:53:22.396" v="648" actId="20577"/>
        <pc:sldMkLst>
          <pc:docMk/>
          <pc:sldMk cId="3286558948" sldId="289"/>
        </pc:sldMkLst>
      </pc:sldChg>
    </pc:docChg>
  </pc:docChgLst>
  <pc:docChgLst>
    <pc:chgData name="D. van Heerebeek" userId="S::danielle.vanheerebeek@voveghel.nl::49c1588f-4cbb-440e-952f-e5c66ecc4492" providerId="AD" clId="Web-{E9B1C25F-A4C6-BA46-0E8E-FF39043F071A}"/>
    <pc:docChg chg="modSld">
      <pc:chgData name="D. van Heerebeek" userId="S::danielle.vanheerebeek@voveghel.nl::49c1588f-4cbb-440e-952f-e5c66ecc4492" providerId="AD" clId="Web-{E9B1C25F-A4C6-BA46-0E8E-FF39043F071A}" dt="2025-03-13T15:24:40.872" v="69"/>
      <pc:docMkLst>
        <pc:docMk/>
      </pc:docMkLst>
      <pc:sldChg chg="modSp">
        <pc:chgData name="D. van Heerebeek" userId="S::danielle.vanheerebeek@voveghel.nl::49c1588f-4cbb-440e-952f-e5c66ecc4492" providerId="AD" clId="Web-{E9B1C25F-A4C6-BA46-0E8E-FF39043F071A}" dt="2025-03-13T15:08:04.129" v="26" actId="1076"/>
        <pc:sldMkLst>
          <pc:docMk/>
          <pc:sldMk cId="2187393787" sldId="272"/>
        </pc:sldMkLst>
        <pc:spChg chg="mod">
          <ac:chgData name="D. van Heerebeek" userId="S::danielle.vanheerebeek@voveghel.nl::49c1588f-4cbb-440e-952f-e5c66ecc4492" providerId="AD" clId="Web-{E9B1C25F-A4C6-BA46-0E8E-FF39043F071A}" dt="2025-03-13T15:07:59.864" v="23" actId="1076"/>
          <ac:spMkLst>
            <pc:docMk/>
            <pc:sldMk cId="2187393787" sldId="272"/>
            <ac:spMk id="27" creationId="{2A7F4758-CE22-0187-541F-F59D1E207EC9}"/>
          </ac:spMkLst>
        </pc:spChg>
        <pc:spChg chg="mod">
          <ac:chgData name="D. van Heerebeek" userId="S::danielle.vanheerebeek@voveghel.nl::49c1588f-4cbb-440e-952f-e5c66ecc4492" providerId="AD" clId="Web-{E9B1C25F-A4C6-BA46-0E8E-FF39043F071A}" dt="2025-03-13T15:08:03.020" v="25" actId="1076"/>
          <ac:spMkLst>
            <pc:docMk/>
            <pc:sldMk cId="2187393787" sldId="272"/>
            <ac:spMk id="28" creationId="{6394D1D6-8BED-8797-A0BC-2E5F65B6CEC0}"/>
          </ac:spMkLst>
        </pc:spChg>
        <pc:spChg chg="mod">
          <ac:chgData name="D. van Heerebeek" userId="S::danielle.vanheerebeek@voveghel.nl::49c1588f-4cbb-440e-952f-e5c66ecc4492" providerId="AD" clId="Web-{E9B1C25F-A4C6-BA46-0E8E-FF39043F071A}" dt="2025-03-13T15:07:57.067" v="22" actId="1076"/>
          <ac:spMkLst>
            <pc:docMk/>
            <pc:sldMk cId="2187393787" sldId="272"/>
            <ac:spMk id="38" creationId="{BA85525A-9319-6B31-3BBA-206A36D4293E}"/>
          </ac:spMkLst>
        </pc:spChg>
        <pc:grpChg chg="mod">
          <ac:chgData name="D. van Heerebeek" userId="S::danielle.vanheerebeek@voveghel.nl::49c1588f-4cbb-440e-952f-e5c66ecc4492" providerId="AD" clId="Web-{E9B1C25F-A4C6-BA46-0E8E-FF39043F071A}" dt="2025-03-13T15:08:04.129" v="26" actId="1076"/>
          <ac:grpSpMkLst>
            <pc:docMk/>
            <pc:sldMk cId="2187393787" sldId="272"/>
            <ac:grpSpMk id="21" creationId="{ED780259-45E1-BFB6-94FE-96AE7D8C966D}"/>
          </ac:grpSpMkLst>
        </pc:grpChg>
        <pc:grpChg chg="mod">
          <ac:chgData name="D. van Heerebeek" userId="S::danielle.vanheerebeek@voveghel.nl::49c1588f-4cbb-440e-952f-e5c66ecc4492" providerId="AD" clId="Web-{E9B1C25F-A4C6-BA46-0E8E-FF39043F071A}" dt="2025-03-13T15:07:54.598" v="21" actId="1076"/>
          <ac:grpSpMkLst>
            <pc:docMk/>
            <pc:sldMk cId="2187393787" sldId="272"/>
            <ac:grpSpMk id="32" creationId="{C8C24771-5D58-00BE-0301-1B44AD4BF342}"/>
          </ac:grpSpMkLst>
        </pc:grpChg>
      </pc:sldChg>
      <pc:sldChg chg="modSp">
        <pc:chgData name="D. van Heerebeek" userId="S::danielle.vanheerebeek@voveghel.nl::49c1588f-4cbb-440e-952f-e5c66ecc4492" providerId="AD" clId="Web-{E9B1C25F-A4C6-BA46-0E8E-FF39043F071A}" dt="2025-03-13T15:24:40.872" v="69"/>
        <pc:sldMkLst>
          <pc:docMk/>
          <pc:sldMk cId="1416567807" sldId="282"/>
        </pc:sldMkLst>
        <pc:graphicFrameChg chg="mod modGraphic">
          <ac:chgData name="D. van Heerebeek" userId="S::danielle.vanheerebeek@voveghel.nl::49c1588f-4cbb-440e-952f-e5c66ecc4492" providerId="AD" clId="Web-{E9B1C25F-A4C6-BA46-0E8E-FF39043F071A}" dt="2025-03-13T15:24:40.872" v="69"/>
          <ac:graphicFrameMkLst>
            <pc:docMk/>
            <pc:sldMk cId="1416567807" sldId="282"/>
            <ac:graphicFrameMk id="4" creationId="{464A360B-9288-2CD0-B801-75428DD2FC38}"/>
          </ac:graphicFrameMkLst>
        </pc:graphicFrameChg>
      </pc:sldChg>
      <pc:sldChg chg="delSp modSp">
        <pc:chgData name="D. van Heerebeek" userId="S::danielle.vanheerebeek@voveghel.nl::49c1588f-4cbb-440e-952f-e5c66ecc4492" providerId="AD" clId="Web-{E9B1C25F-A4C6-BA46-0E8E-FF39043F071A}" dt="2025-03-13T15:04:58.534" v="2"/>
        <pc:sldMkLst>
          <pc:docMk/>
          <pc:sldMk cId="2777820111" sldId="287"/>
        </pc:sldMkLst>
      </pc:sldChg>
    </pc:docChg>
  </pc:docChgLst>
  <pc:docChgLst>
    <pc:chgData name="T. Wulterkens" userId="S::tim.wulterkens@voveghel.nl::a53ea8f5-70ee-4de5-912d-e97dd4f662f0" providerId="AD" clId="Web-{CD247975-3ED4-B16F-771E-420417EFD40A}"/>
    <pc:docChg chg="delSld modSld">
      <pc:chgData name="T. Wulterkens" userId="S::tim.wulterkens@voveghel.nl::a53ea8f5-70ee-4de5-912d-e97dd4f662f0" providerId="AD" clId="Web-{CD247975-3ED4-B16F-771E-420417EFD40A}" dt="2025-03-25T14:06:38.699" v="222" actId="1076"/>
      <pc:docMkLst>
        <pc:docMk/>
      </pc:docMkLst>
      <pc:sldChg chg="modSp">
        <pc:chgData name="T. Wulterkens" userId="S::tim.wulterkens@voveghel.nl::a53ea8f5-70ee-4de5-912d-e97dd4f662f0" providerId="AD" clId="Web-{CD247975-3ED4-B16F-771E-420417EFD40A}" dt="2025-03-25T14:04:26.773" v="51" actId="20577"/>
        <pc:sldMkLst>
          <pc:docMk/>
          <pc:sldMk cId="3311242427" sldId="259"/>
        </pc:sldMkLst>
        <pc:spChg chg="mod">
          <ac:chgData name="T. Wulterkens" userId="S::tim.wulterkens@voveghel.nl::a53ea8f5-70ee-4de5-912d-e97dd4f662f0" providerId="AD" clId="Web-{CD247975-3ED4-B16F-771E-420417EFD40A}" dt="2025-03-25T14:04:26.773" v="51" actId="20577"/>
          <ac:spMkLst>
            <pc:docMk/>
            <pc:sldMk cId="3311242427" sldId="259"/>
            <ac:spMk id="4" creationId="{E16E7C6A-7AB4-9742-BD9D-C44C49797C38}"/>
          </ac:spMkLst>
        </pc:spChg>
      </pc:sldChg>
      <pc:sldChg chg="addSp delSp modSp">
        <pc:chgData name="T. Wulterkens" userId="S::tim.wulterkens@voveghel.nl::a53ea8f5-70ee-4de5-912d-e97dd4f662f0" providerId="AD" clId="Web-{CD247975-3ED4-B16F-771E-420417EFD40A}" dt="2025-03-25T14:03:00.427" v="5"/>
        <pc:sldMkLst>
          <pc:docMk/>
          <pc:sldMk cId="579930584" sldId="276"/>
        </pc:sldMkLst>
        <pc:spChg chg="add del mod">
          <ac:chgData name="T. Wulterkens" userId="S::tim.wulterkens@voveghel.nl::a53ea8f5-70ee-4de5-912d-e97dd4f662f0" providerId="AD" clId="Web-{CD247975-3ED4-B16F-771E-420417EFD40A}" dt="2025-03-25T14:03:00.427" v="5"/>
          <ac:spMkLst>
            <pc:docMk/>
            <pc:sldMk cId="579930584" sldId="276"/>
            <ac:spMk id="4" creationId="{3912264C-F0C7-D3F2-E353-0061379041C0}"/>
          </ac:spMkLst>
        </pc:spChg>
      </pc:sldChg>
      <pc:sldChg chg="modSp">
        <pc:chgData name="T. Wulterkens" userId="S::tim.wulterkens@voveghel.nl::a53ea8f5-70ee-4de5-912d-e97dd4f662f0" providerId="AD" clId="Web-{CD247975-3ED4-B16F-771E-420417EFD40A}" dt="2025-03-25T14:06:38.699" v="222" actId="1076"/>
        <pc:sldMkLst>
          <pc:docMk/>
          <pc:sldMk cId="3261675167" sldId="279"/>
        </pc:sldMkLst>
        <pc:spChg chg="mod">
          <ac:chgData name="T. Wulterkens" userId="S::tim.wulterkens@voveghel.nl::a53ea8f5-70ee-4de5-912d-e97dd4f662f0" providerId="AD" clId="Web-{CD247975-3ED4-B16F-771E-420417EFD40A}" dt="2025-03-25T14:06:38.699" v="222" actId="1076"/>
          <ac:spMkLst>
            <pc:docMk/>
            <pc:sldMk cId="3261675167" sldId="279"/>
            <ac:spMk id="5" creationId="{C80E7F40-098E-7342-BA87-42046D638675}"/>
          </ac:spMkLst>
        </pc:spChg>
        <pc:graphicFrameChg chg="mod modGraphic">
          <ac:chgData name="T. Wulterkens" userId="S::tim.wulterkens@voveghel.nl::a53ea8f5-70ee-4de5-912d-e97dd4f662f0" providerId="AD" clId="Web-{CD247975-3ED4-B16F-771E-420417EFD40A}" dt="2025-03-25T14:05:49.666" v="221"/>
          <ac:graphicFrameMkLst>
            <pc:docMk/>
            <pc:sldMk cId="3261675167" sldId="279"/>
            <ac:graphicFrameMk id="4" creationId="{4E1972B0-AE2A-45A3-28C5-A2FC293302E9}"/>
          </ac:graphicFrameMkLst>
        </pc:graphicFrameChg>
      </pc:sldChg>
      <pc:sldChg chg="del">
        <pc:chgData name="T. Wulterkens" userId="S::tim.wulterkens@voveghel.nl::a53ea8f5-70ee-4de5-912d-e97dd4f662f0" providerId="AD" clId="Web-{CD247975-3ED4-B16F-771E-420417EFD40A}" dt="2025-03-25T14:02:46.739" v="0"/>
        <pc:sldMkLst>
          <pc:docMk/>
          <pc:sldMk cId="2008734378" sldId="288"/>
        </pc:sldMkLst>
      </pc:sldChg>
      <pc:sldChg chg="del">
        <pc:chgData name="T. Wulterkens" userId="S::tim.wulterkens@voveghel.nl::a53ea8f5-70ee-4de5-912d-e97dd4f662f0" providerId="AD" clId="Web-{CD247975-3ED4-B16F-771E-420417EFD40A}" dt="2025-03-25T14:02:47.270" v="1"/>
        <pc:sldMkLst>
          <pc:docMk/>
          <pc:sldMk cId="3286558948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0085-E30E-454F-8981-DEE40A97001D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6FB5-0674-B74D-A365-E847404B23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78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Welkom </a:t>
            </a:r>
            <a:r>
              <a:rPr lang="en-GB" dirty="0" err="1"/>
              <a:t>heten</a:t>
            </a:r>
            <a:r>
              <a:rPr lang="en-GB" dirty="0"/>
              <a:t> </a:t>
            </a:r>
            <a:r>
              <a:rPr lang="en-GB" dirty="0" err="1"/>
              <a:t>ouders</a:t>
            </a:r>
            <a:r>
              <a:rPr lang="en-GB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C6FB5-0674-B74D-A365-E847404B23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2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Doornemen.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C6FB5-0674-B74D-A365-E847404B23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04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Benoemen keuze aan het eind van leerjaar 4.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C6FB5-0674-B74D-A365-E847404B23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1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Bespreken route entree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C6FB5-0674-B74D-A365-E847404B23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4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Waarom de entree voorbereiding? toelichten: extra voorbereiding, oefenen en ondersteuning. Mogelijkheid om nog te onderzoeken wat je wil met je uitstroomrichting. Zowel binnen het mbo of </a:t>
            </a:r>
            <a:r>
              <a:rPr lang="nl-NL" dirty="0" err="1"/>
              <a:t>uberhaupt</a:t>
            </a:r>
            <a:r>
              <a:rPr lang="nl-NL" dirty="0"/>
              <a:t> mbo.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C6FB5-0674-B74D-A365-E847404B23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94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Toelichten van het contract dat aangegaan wordt. Eind leerjaar 4 ondertekenen?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C6FB5-0674-B74D-A365-E847404B23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6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Route entree is in dit scenario weg. Je kunt niet later instappen in het entree of entree voorbereidingstraject met het Fioretti.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C6FB5-0674-B74D-A365-E847404B23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4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Gewoon praktisch toelichten hoe het vakkenpakket er NU uitziet.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C6FB5-0674-B74D-A365-E847404B236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0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66E95138-3019-0E4A-9FFF-841FA60590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19552E-BAE8-9B4F-8964-A27141937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2CD469-2302-C94F-AAC1-8060788E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005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34527753-586F-B745-BF2B-70735595C6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338800"/>
            <a:ext cx="12193200" cy="151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endParaRPr lang="en-GB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3704D60-CD43-5342-A64C-B9E7C23F7D92}"/>
              </a:ext>
            </a:extLst>
          </p:cNvPr>
          <p:cNvSpPr txBox="1"/>
          <p:nvPr userDrawn="1"/>
        </p:nvSpPr>
        <p:spPr>
          <a:xfrm>
            <a:off x="3289465" y="-17812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achtergro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66E95138-3019-0E4A-9FFF-841FA60590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1">
              <a:alpha val="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19552E-BAE8-9B4F-8964-A27141937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2CD469-2302-C94F-AAC1-8060788E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11" name="Tijdelijke aanduiding voor afbeelding 9">
            <a:extLst>
              <a:ext uri="{FF2B5EF4-FFF2-40B4-BE49-F238E27FC236}">
                <a16:creationId xmlns:a16="http://schemas.microsoft.com/office/drawing/2014/main" id="{7E8BE522-1A2A-284E-AD11-63F064DF36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986800"/>
            <a:ext cx="7621200" cy="871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7">
            <a:extLst>
              <a:ext uri="{FF2B5EF4-FFF2-40B4-BE49-F238E27FC236}">
                <a16:creationId xmlns:a16="http://schemas.microsoft.com/office/drawing/2014/main" id="{C7CFD8A6-A09A-4D44-802F-435FBC533D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1">
              <a:alpha val="1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82BC51-D70D-4249-A6F2-653202A2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3EAC39-36D3-EF44-A9CB-B431EBE9F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9">
            <a:extLst>
              <a:ext uri="{FF2B5EF4-FFF2-40B4-BE49-F238E27FC236}">
                <a16:creationId xmlns:a16="http://schemas.microsoft.com/office/drawing/2014/main" id="{2C2C76A2-1E8F-F040-8239-D76736F264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986800"/>
            <a:ext cx="7621200" cy="871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7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764900E-5936-8C4D-8766-7AA7C526926F}"/>
              </a:ext>
            </a:extLst>
          </p:cNvPr>
          <p:cNvSpPr/>
          <p:nvPr userDrawn="1"/>
        </p:nvSpPr>
        <p:spPr>
          <a:xfrm>
            <a:off x="-1" y="-2"/>
            <a:ext cx="1219200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82BC51-D70D-4249-A6F2-653202A2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3EAC39-36D3-EF44-A9CB-B431EBE9F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FCCC6E-A6B3-3A43-A807-8EFA10147C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988050"/>
            <a:ext cx="76200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764900E-5936-8C4D-8766-7AA7C526926F}"/>
              </a:ext>
            </a:extLst>
          </p:cNvPr>
          <p:cNvSpPr/>
          <p:nvPr userDrawn="1"/>
        </p:nvSpPr>
        <p:spPr>
          <a:xfrm>
            <a:off x="-1" y="-2"/>
            <a:ext cx="1219200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82BC51-D70D-4249-A6F2-653202A2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3EAC39-36D3-EF44-A9CB-B431EBE9F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5F95A88-0080-AF4B-A8CC-60980248DF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988050"/>
            <a:ext cx="76200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79F0513-A7BF-5D44-8E9C-8BB0930B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988050"/>
            <a:ext cx="7620000" cy="8699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82BC51-D70D-4249-A6F2-653202A2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3EAC39-36D3-EF44-A9CB-B431EBE9F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/>
            </a:lvl1pPr>
            <a:lvl2pPr>
              <a:lnSpc>
                <a:spcPct val="120000"/>
              </a:lnSpc>
              <a:spcBef>
                <a:spcPts val="0"/>
              </a:spcBef>
              <a:defRPr/>
            </a:lvl2pPr>
            <a:lvl3pPr>
              <a:lnSpc>
                <a:spcPct val="120000"/>
              </a:lnSpc>
              <a:spcBef>
                <a:spcPts val="0"/>
              </a:spcBef>
              <a:defRPr/>
            </a:lvl3pPr>
            <a:lvl4pPr>
              <a:lnSpc>
                <a:spcPct val="120000"/>
              </a:lnSpc>
              <a:spcBef>
                <a:spcPts val="0"/>
              </a:spcBef>
              <a:defRPr/>
            </a:lvl4pPr>
            <a:lvl5pPr>
              <a:lnSpc>
                <a:spcPct val="12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79F0513-A7BF-5D44-8E9C-8BB0930B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988050"/>
            <a:ext cx="7620000" cy="86995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82BC51-D70D-4249-A6F2-653202A2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3EAC39-36D3-EF44-A9CB-B431EBE9F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/>
            </a:lvl1pPr>
            <a:lvl2pPr>
              <a:lnSpc>
                <a:spcPct val="120000"/>
              </a:lnSpc>
              <a:spcBef>
                <a:spcPts val="0"/>
              </a:spcBef>
              <a:defRPr/>
            </a:lvl2pPr>
            <a:lvl3pPr>
              <a:lnSpc>
                <a:spcPct val="120000"/>
              </a:lnSpc>
              <a:spcBef>
                <a:spcPts val="0"/>
              </a:spcBef>
              <a:defRPr/>
            </a:lvl3pPr>
            <a:lvl4pPr>
              <a:lnSpc>
                <a:spcPct val="120000"/>
              </a:lnSpc>
              <a:spcBef>
                <a:spcPts val="0"/>
              </a:spcBef>
              <a:defRPr/>
            </a:lvl4pPr>
            <a:lvl5pPr>
              <a:lnSpc>
                <a:spcPct val="12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8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 - wit">
    <p:bg>
      <p:bgPr>
        <a:solidFill>
          <a:schemeClr val="accent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ED414C2-5234-3E43-B7EF-26EFE4766B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82BC51-D70D-4249-A6F2-653202A2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3EAC39-36D3-EF44-A9CB-B431EBE9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AF698844-8CE5-3F41-A29F-A6C7D8B6E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986800"/>
            <a:ext cx="7621200" cy="871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6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 - wit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ED414C2-5234-3E43-B7EF-26EFE4766B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82BC51-D70D-4249-A6F2-653202A2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3EAC39-36D3-EF44-A9CB-B431EBE9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AF698844-8CE5-3F41-A29F-A6C7D8B6E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986800"/>
            <a:ext cx="7621200" cy="871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4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649FFE9-9716-4847-AF13-F25075FF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45D1F2-1932-8F4C-95DC-F2FD91A79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EFC518-18CF-7A41-B4B5-0D3E09B48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615D5-6E66-1E46-AB34-F80F407CE99D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C1C28B-B210-6D45-B060-4566684C7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05D7-DED6-B647-A578-9F6B175C79D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B340D2-8B16-8E4F-BB08-93F85A756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75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4" r:id="rId4"/>
    <p:sldLayoutId id="2147483666" r:id="rId5"/>
    <p:sldLayoutId id="2147483661" r:id="rId6"/>
    <p:sldLayoutId id="2147483668" r:id="rId7"/>
    <p:sldLayoutId id="2147483667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ignika" panose="02010003020600000004" pitchFamily="2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aleway" panose="020B0003030101060003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aleway" panose="020B0003030101060003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aleway" panose="020B0003030101060003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anose="020B0003030101060003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anose="020B0003030101060003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F7BC39E8-68D4-2F46-8C20-6F5C4A5406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662F684-19A4-2145-A3AD-23E9A642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7274"/>
            <a:ext cx="12192000" cy="3764669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EE5AAE8D-BF99-984F-8A4D-52548F338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5763"/>
            <a:ext cx="9144000" cy="2387600"/>
          </a:xfrm>
        </p:spPr>
        <p:txBody>
          <a:bodyPr>
            <a:noAutofit/>
          </a:bodyPr>
          <a:lstStyle/>
          <a:p>
            <a:r>
              <a:rPr lang="en-GB" err="1"/>
              <a:t>Informatieavond</a:t>
            </a:r>
            <a:br>
              <a:rPr lang="en-GB"/>
            </a:br>
            <a:r>
              <a:rPr lang="en-GB"/>
              <a:t>Route Entree </a:t>
            </a:r>
            <a:r>
              <a:rPr lang="en-GB" err="1"/>
              <a:t>en</a:t>
            </a:r>
            <a:r>
              <a:rPr lang="en-GB"/>
              <a:t> Route Werk</a:t>
            </a:r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107F7286-0EE9-954B-98F7-E9F4A7778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2795"/>
            <a:ext cx="9144000" cy="1655762"/>
          </a:xfrm>
        </p:spPr>
        <p:txBody>
          <a:bodyPr>
            <a:normAutofit/>
          </a:bodyPr>
          <a:lstStyle/>
          <a:p>
            <a:r>
              <a:rPr lang="en-GB" sz="4800"/>
              <a:t>25 </a:t>
            </a:r>
            <a:r>
              <a:rPr lang="en-GB" sz="4800" err="1"/>
              <a:t>maart</a:t>
            </a:r>
            <a:r>
              <a:rPr lang="en-GB" sz="4800"/>
              <a:t> 2025</a:t>
            </a: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605480C6-A0C0-5D41-B2E2-F6DCD0393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4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DC93E-AF68-E8D5-42FC-0A89C8F7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DCD40D8-BE59-BD90-6E6C-4975176C72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065" y="651128"/>
            <a:ext cx="4835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>
                <a:solidFill>
                  <a:srgbClr val="013668"/>
                </a:solidFill>
                <a:latin typeface="Arial Narrow"/>
                <a:cs typeface="Arial Narrow"/>
              </a:rPr>
              <a:t>Opbouw</a:t>
            </a:r>
            <a:r>
              <a:rPr sz="3600" b="1" spc="-35">
                <a:solidFill>
                  <a:srgbClr val="013668"/>
                </a:solidFill>
                <a:latin typeface="Arial Narrow"/>
                <a:cs typeface="Arial Narrow"/>
              </a:rPr>
              <a:t> </a:t>
            </a:r>
            <a:r>
              <a:rPr sz="3600" b="1" spc="-10">
                <a:solidFill>
                  <a:srgbClr val="013668"/>
                </a:solidFill>
                <a:latin typeface="Arial Narrow"/>
                <a:cs typeface="Arial Narrow"/>
              </a:rPr>
              <a:t>praktijkonderwijs: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C2076D0-0E50-58CE-2510-266F007843F6}"/>
              </a:ext>
            </a:extLst>
          </p:cNvPr>
          <p:cNvSpPr txBox="1"/>
          <p:nvPr/>
        </p:nvSpPr>
        <p:spPr>
          <a:xfrm>
            <a:off x="5309590" y="1338138"/>
            <a:ext cx="1275715" cy="398145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330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1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9BA41002-63B6-3127-D093-698C846B3952}"/>
              </a:ext>
            </a:extLst>
          </p:cNvPr>
          <p:cNvSpPr txBox="1"/>
          <p:nvPr/>
        </p:nvSpPr>
        <p:spPr>
          <a:xfrm>
            <a:off x="6159982" y="3709483"/>
            <a:ext cx="1603375" cy="629920"/>
          </a:xfrm>
          <a:prstGeom prst="rect">
            <a:avLst/>
          </a:prstGeom>
          <a:solidFill>
            <a:srgbClr val="92D050"/>
          </a:solidFill>
          <a:ln w="9525">
            <a:solidFill>
              <a:srgbClr val="9C9CD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635" algn="ctr">
              <a:lnSpc>
                <a:spcPts val="2155"/>
              </a:lnSpc>
              <a:spcBef>
                <a:spcPts val="330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15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ts val="1675"/>
              </a:lnSpc>
            </a:pPr>
            <a:r>
              <a:rPr sz="1400">
                <a:latin typeface="Arial Narrow"/>
                <a:cs typeface="Arial Narrow"/>
              </a:rPr>
              <a:t>Traject</a:t>
            </a:r>
            <a:r>
              <a:rPr sz="1400" spc="-65">
                <a:latin typeface="Arial Narrow"/>
                <a:cs typeface="Arial Narrow"/>
              </a:rPr>
              <a:t> </a:t>
            </a:r>
            <a:r>
              <a:rPr sz="1400">
                <a:latin typeface="Arial Narrow"/>
                <a:cs typeface="Arial Narrow"/>
              </a:rPr>
              <a:t>naar</a:t>
            </a:r>
            <a:r>
              <a:rPr sz="1400" spc="-30">
                <a:latin typeface="Arial Narrow"/>
                <a:cs typeface="Arial Narrow"/>
              </a:rPr>
              <a:t> </a:t>
            </a:r>
            <a:r>
              <a:rPr sz="1400" spc="-20">
                <a:latin typeface="Arial Narrow"/>
                <a:cs typeface="Arial Narrow"/>
              </a:rPr>
              <a:t>werk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7FEF3491-F6B1-AA0D-E73A-67A3E28C4E03}"/>
              </a:ext>
            </a:extLst>
          </p:cNvPr>
          <p:cNvSpPr txBox="1"/>
          <p:nvPr/>
        </p:nvSpPr>
        <p:spPr>
          <a:xfrm>
            <a:off x="5329402" y="2484187"/>
            <a:ext cx="1274445" cy="396240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320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3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C1C2A7E3-978C-3817-ED57-DB5F685BCB39}"/>
              </a:ext>
            </a:extLst>
          </p:cNvPr>
          <p:cNvSpPr txBox="1"/>
          <p:nvPr/>
        </p:nvSpPr>
        <p:spPr>
          <a:xfrm>
            <a:off x="5309590" y="1924878"/>
            <a:ext cx="1275715" cy="398145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325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2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11" name="object 10">
            <a:extLst>
              <a:ext uri="{FF2B5EF4-FFF2-40B4-BE49-F238E27FC236}">
                <a16:creationId xmlns:a16="http://schemas.microsoft.com/office/drawing/2014/main" id="{18BEE840-E2E1-6E8E-8212-F58C0909EC1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0046" y="1734378"/>
            <a:ext cx="76200" cy="186436"/>
          </a:xfrm>
          <a:prstGeom prst="rect">
            <a:avLst/>
          </a:prstGeom>
        </p:spPr>
      </p:pic>
      <p:pic>
        <p:nvPicPr>
          <p:cNvPr id="12" name="object 11">
            <a:extLst>
              <a:ext uri="{FF2B5EF4-FFF2-40B4-BE49-F238E27FC236}">
                <a16:creationId xmlns:a16="http://schemas.microsoft.com/office/drawing/2014/main" id="{A13DBAE4-1B19-BD84-733F-938ACF2D821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0046" y="2299782"/>
            <a:ext cx="76200" cy="186436"/>
          </a:xfrm>
          <a:prstGeom prst="rect">
            <a:avLst/>
          </a:prstGeom>
        </p:spPr>
      </p:pic>
      <p:pic>
        <p:nvPicPr>
          <p:cNvPr id="13" name="object 12">
            <a:extLst>
              <a:ext uri="{FF2B5EF4-FFF2-40B4-BE49-F238E27FC236}">
                <a16:creationId xmlns:a16="http://schemas.microsoft.com/office/drawing/2014/main" id="{71846738-A56C-0CC3-FA9F-3ECC564F7D8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0046" y="2878903"/>
            <a:ext cx="76200" cy="186436"/>
          </a:xfrm>
          <a:prstGeom prst="rect">
            <a:avLst/>
          </a:prstGeom>
        </p:spPr>
      </p:pic>
      <p:grpSp>
        <p:nvGrpSpPr>
          <p:cNvPr id="14" name="object 14">
            <a:extLst>
              <a:ext uri="{FF2B5EF4-FFF2-40B4-BE49-F238E27FC236}">
                <a16:creationId xmlns:a16="http://schemas.microsoft.com/office/drawing/2014/main" id="{54035BD5-6896-AFCB-1EF7-330B7B818FDC}"/>
              </a:ext>
            </a:extLst>
          </p:cNvPr>
          <p:cNvGrpSpPr/>
          <p:nvPr/>
        </p:nvGrpSpPr>
        <p:grpSpPr>
          <a:xfrm>
            <a:off x="8133308" y="5344481"/>
            <a:ext cx="1358900" cy="939800"/>
            <a:chOff x="5911341" y="5278882"/>
            <a:chExt cx="1358900" cy="93980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F78FE87-2A18-63B7-37F1-D90A8464B6B4}"/>
                </a:ext>
              </a:extLst>
            </p:cNvPr>
            <p:cNvSpPr/>
            <p:nvPr/>
          </p:nvSpPr>
          <p:spPr>
            <a:xfrm>
              <a:off x="5917691" y="5285232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672846" y="0"/>
                  </a:moveTo>
                  <a:lnTo>
                    <a:pt x="617662" y="1535"/>
                  </a:lnTo>
                  <a:lnTo>
                    <a:pt x="563707" y="6062"/>
                  </a:lnTo>
                  <a:lnTo>
                    <a:pt x="511153" y="13462"/>
                  </a:lnTo>
                  <a:lnTo>
                    <a:pt x="460174" y="23615"/>
                  </a:lnTo>
                  <a:lnTo>
                    <a:pt x="410944" y="36403"/>
                  </a:lnTo>
                  <a:lnTo>
                    <a:pt x="363634" y="51705"/>
                  </a:lnTo>
                  <a:lnTo>
                    <a:pt x="318419" y="69404"/>
                  </a:lnTo>
                  <a:lnTo>
                    <a:pt x="275472" y="89379"/>
                  </a:lnTo>
                  <a:lnTo>
                    <a:pt x="234965" y="111512"/>
                  </a:lnTo>
                  <a:lnTo>
                    <a:pt x="197072" y="135683"/>
                  </a:lnTo>
                  <a:lnTo>
                    <a:pt x="161966" y="161774"/>
                  </a:lnTo>
                  <a:lnTo>
                    <a:pt x="129820" y="189664"/>
                  </a:lnTo>
                  <a:lnTo>
                    <a:pt x="100807" y="219236"/>
                  </a:lnTo>
                  <a:lnTo>
                    <a:pt x="75101" y="250369"/>
                  </a:lnTo>
                  <a:lnTo>
                    <a:pt x="52875" y="282946"/>
                  </a:lnTo>
                  <a:lnTo>
                    <a:pt x="34302" y="316845"/>
                  </a:lnTo>
                  <a:lnTo>
                    <a:pt x="8806" y="388138"/>
                  </a:lnTo>
                  <a:lnTo>
                    <a:pt x="0" y="463296"/>
                  </a:lnTo>
                  <a:lnTo>
                    <a:pt x="2230" y="501292"/>
                  </a:lnTo>
                  <a:lnTo>
                    <a:pt x="19554" y="574629"/>
                  </a:lnTo>
                  <a:lnTo>
                    <a:pt x="52875" y="643629"/>
                  </a:lnTo>
                  <a:lnTo>
                    <a:pt x="75101" y="676205"/>
                  </a:lnTo>
                  <a:lnTo>
                    <a:pt x="100807" y="707338"/>
                  </a:lnTo>
                  <a:lnTo>
                    <a:pt x="129820" y="736910"/>
                  </a:lnTo>
                  <a:lnTo>
                    <a:pt x="161966" y="764802"/>
                  </a:lnTo>
                  <a:lnTo>
                    <a:pt x="197072" y="790894"/>
                  </a:lnTo>
                  <a:lnTo>
                    <a:pt x="234965" y="815066"/>
                  </a:lnTo>
                  <a:lnTo>
                    <a:pt x="275472" y="837201"/>
                  </a:lnTo>
                  <a:lnTo>
                    <a:pt x="318419" y="857178"/>
                  </a:lnTo>
                  <a:lnTo>
                    <a:pt x="363634" y="874878"/>
                  </a:lnTo>
                  <a:lnTo>
                    <a:pt x="410944" y="890183"/>
                  </a:lnTo>
                  <a:lnTo>
                    <a:pt x="460174" y="902972"/>
                  </a:lnTo>
                  <a:lnTo>
                    <a:pt x="511153" y="913127"/>
                  </a:lnTo>
                  <a:lnTo>
                    <a:pt x="563707" y="920528"/>
                  </a:lnTo>
                  <a:lnTo>
                    <a:pt x="617662" y="925056"/>
                  </a:lnTo>
                  <a:lnTo>
                    <a:pt x="672846" y="926592"/>
                  </a:lnTo>
                  <a:lnTo>
                    <a:pt x="728029" y="925056"/>
                  </a:lnTo>
                  <a:lnTo>
                    <a:pt x="781984" y="920528"/>
                  </a:lnTo>
                  <a:lnTo>
                    <a:pt x="834538" y="913127"/>
                  </a:lnTo>
                  <a:lnTo>
                    <a:pt x="885517" y="902972"/>
                  </a:lnTo>
                  <a:lnTo>
                    <a:pt x="934747" y="890183"/>
                  </a:lnTo>
                  <a:lnTo>
                    <a:pt x="982057" y="874878"/>
                  </a:lnTo>
                  <a:lnTo>
                    <a:pt x="1027272" y="857178"/>
                  </a:lnTo>
                  <a:lnTo>
                    <a:pt x="1070219" y="837201"/>
                  </a:lnTo>
                  <a:lnTo>
                    <a:pt x="1110726" y="815066"/>
                  </a:lnTo>
                  <a:lnTo>
                    <a:pt x="1148619" y="790894"/>
                  </a:lnTo>
                  <a:lnTo>
                    <a:pt x="1183725" y="764802"/>
                  </a:lnTo>
                  <a:lnTo>
                    <a:pt x="1215871" y="736910"/>
                  </a:lnTo>
                  <a:lnTo>
                    <a:pt x="1244884" y="707338"/>
                  </a:lnTo>
                  <a:lnTo>
                    <a:pt x="1270590" y="676205"/>
                  </a:lnTo>
                  <a:lnTo>
                    <a:pt x="1292816" y="643629"/>
                  </a:lnTo>
                  <a:lnTo>
                    <a:pt x="1311389" y="609731"/>
                  </a:lnTo>
                  <a:lnTo>
                    <a:pt x="1336885" y="538443"/>
                  </a:lnTo>
                  <a:lnTo>
                    <a:pt x="1345692" y="463296"/>
                  </a:lnTo>
                  <a:lnTo>
                    <a:pt x="1343461" y="425293"/>
                  </a:lnTo>
                  <a:lnTo>
                    <a:pt x="1326137" y="351949"/>
                  </a:lnTo>
                  <a:lnTo>
                    <a:pt x="1292816" y="282946"/>
                  </a:lnTo>
                  <a:lnTo>
                    <a:pt x="1270590" y="250369"/>
                  </a:lnTo>
                  <a:lnTo>
                    <a:pt x="1244884" y="219236"/>
                  </a:lnTo>
                  <a:lnTo>
                    <a:pt x="1215871" y="189664"/>
                  </a:lnTo>
                  <a:lnTo>
                    <a:pt x="1183725" y="161774"/>
                  </a:lnTo>
                  <a:lnTo>
                    <a:pt x="1148619" y="135683"/>
                  </a:lnTo>
                  <a:lnTo>
                    <a:pt x="1110726" y="111512"/>
                  </a:lnTo>
                  <a:lnTo>
                    <a:pt x="1070219" y="89379"/>
                  </a:lnTo>
                  <a:lnTo>
                    <a:pt x="1027272" y="69404"/>
                  </a:lnTo>
                  <a:lnTo>
                    <a:pt x="982057" y="51705"/>
                  </a:lnTo>
                  <a:lnTo>
                    <a:pt x="934747" y="36403"/>
                  </a:lnTo>
                  <a:lnTo>
                    <a:pt x="885517" y="23615"/>
                  </a:lnTo>
                  <a:lnTo>
                    <a:pt x="834538" y="13462"/>
                  </a:lnTo>
                  <a:lnTo>
                    <a:pt x="781984" y="6062"/>
                  </a:lnTo>
                  <a:lnTo>
                    <a:pt x="728029" y="1535"/>
                  </a:lnTo>
                  <a:lnTo>
                    <a:pt x="672846" y="0"/>
                  </a:lnTo>
                  <a:close/>
                </a:path>
              </a:pathLst>
            </a:custGeom>
            <a:solidFill>
              <a:srgbClr val="1E4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2C38093-19DF-107A-29C4-0C3623BF4A53}"/>
                </a:ext>
              </a:extLst>
            </p:cNvPr>
            <p:cNvSpPr/>
            <p:nvPr/>
          </p:nvSpPr>
          <p:spPr>
            <a:xfrm>
              <a:off x="5917691" y="5285232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0" y="463296"/>
                  </a:moveTo>
                  <a:lnTo>
                    <a:pt x="8806" y="388138"/>
                  </a:lnTo>
                  <a:lnTo>
                    <a:pt x="34302" y="316845"/>
                  </a:lnTo>
                  <a:lnTo>
                    <a:pt x="52875" y="282946"/>
                  </a:lnTo>
                  <a:lnTo>
                    <a:pt x="75101" y="250369"/>
                  </a:lnTo>
                  <a:lnTo>
                    <a:pt x="100807" y="219236"/>
                  </a:lnTo>
                  <a:lnTo>
                    <a:pt x="129820" y="189664"/>
                  </a:lnTo>
                  <a:lnTo>
                    <a:pt x="161966" y="161774"/>
                  </a:lnTo>
                  <a:lnTo>
                    <a:pt x="197072" y="135683"/>
                  </a:lnTo>
                  <a:lnTo>
                    <a:pt x="234965" y="111512"/>
                  </a:lnTo>
                  <a:lnTo>
                    <a:pt x="275472" y="89379"/>
                  </a:lnTo>
                  <a:lnTo>
                    <a:pt x="318419" y="69404"/>
                  </a:lnTo>
                  <a:lnTo>
                    <a:pt x="363634" y="51705"/>
                  </a:lnTo>
                  <a:lnTo>
                    <a:pt x="410944" y="36403"/>
                  </a:lnTo>
                  <a:lnTo>
                    <a:pt x="460174" y="23615"/>
                  </a:lnTo>
                  <a:lnTo>
                    <a:pt x="511153" y="13462"/>
                  </a:lnTo>
                  <a:lnTo>
                    <a:pt x="563707" y="6062"/>
                  </a:lnTo>
                  <a:lnTo>
                    <a:pt x="617662" y="1535"/>
                  </a:lnTo>
                  <a:lnTo>
                    <a:pt x="672846" y="0"/>
                  </a:lnTo>
                  <a:lnTo>
                    <a:pt x="728029" y="1535"/>
                  </a:lnTo>
                  <a:lnTo>
                    <a:pt x="781984" y="6062"/>
                  </a:lnTo>
                  <a:lnTo>
                    <a:pt x="834538" y="13462"/>
                  </a:lnTo>
                  <a:lnTo>
                    <a:pt x="885517" y="23615"/>
                  </a:lnTo>
                  <a:lnTo>
                    <a:pt x="934747" y="36403"/>
                  </a:lnTo>
                  <a:lnTo>
                    <a:pt x="982057" y="51705"/>
                  </a:lnTo>
                  <a:lnTo>
                    <a:pt x="1027272" y="69404"/>
                  </a:lnTo>
                  <a:lnTo>
                    <a:pt x="1070219" y="89379"/>
                  </a:lnTo>
                  <a:lnTo>
                    <a:pt x="1110726" y="111512"/>
                  </a:lnTo>
                  <a:lnTo>
                    <a:pt x="1148619" y="135683"/>
                  </a:lnTo>
                  <a:lnTo>
                    <a:pt x="1183725" y="161774"/>
                  </a:lnTo>
                  <a:lnTo>
                    <a:pt x="1215871" y="189664"/>
                  </a:lnTo>
                  <a:lnTo>
                    <a:pt x="1244884" y="219236"/>
                  </a:lnTo>
                  <a:lnTo>
                    <a:pt x="1270590" y="250369"/>
                  </a:lnTo>
                  <a:lnTo>
                    <a:pt x="1292816" y="282946"/>
                  </a:lnTo>
                  <a:lnTo>
                    <a:pt x="1311389" y="316845"/>
                  </a:lnTo>
                  <a:lnTo>
                    <a:pt x="1336885" y="388138"/>
                  </a:lnTo>
                  <a:lnTo>
                    <a:pt x="1345692" y="463296"/>
                  </a:lnTo>
                  <a:lnTo>
                    <a:pt x="1343461" y="501292"/>
                  </a:lnTo>
                  <a:lnTo>
                    <a:pt x="1326137" y="574629"/>
                  </a:lnTo>
                  <a:lnTo>
                    <a:pt x="1292816" y="643629"/>
                  </a:lnTo>
                  <a:lnTo>
                    <a:pt x="1270590" y="676205"/>
                  </a:lnTo>
                  <a:lnTo>
                    <a:pt x="1244884" y="707338"/>
                  </a:lnTo>
                  <a:lnTo>
                    <a:pt x="1215871" y="736910"/>
                  </a:lnTo>
                  <a:lnTo>
                    <a:pt x="1183725" y="764802"/>
                  </a:lnTo>
                  <a:lnTo>
                    <a:pt x="1148619" y="790894"/>
                  </a:lnTo>
                  <a:lnTo>
                    <a:pt x="1110726" y="815066"/>
                  </a:lnTo>
                  <a:lnTo>
                    <a:pt x="1070219" y="837201"/>
                  </a:lnTo>
                  <a:lnTo>
                    <a:pt x="1027272" y="857178"/>
                  </a:lnTo>
                  <a:lnTo>
                    <a:pt x="982057" y="874878"/>
                  </a:lnTo>
                  <a:lnTo>
                    <a:pt x="934747" y="890183"/>
                  </a:lnTo>
                  <a:lnTo>
                    <a:pt x="885517" y="902972"/>
                  </a:lnTo>
                  <a:lnTo>
                    <a:pt x="834538" y="913127"/>
                  </a:lnTo>
                  <a:lnTo>
                    <a:pt x="781984" y="920528"/>
                  </a:lnTo>
                  <a:lnTo>
                    <a:pt x="728029" y="925056"/>
                  </a:lnTo>
                  <a:lnTo>
                    <a:pt x="672846" y="926592"/>
                  </a:lnTo>
                  <a:lnTo>
                    <a:pt x="617662" y="925056"/>
                  </a:lnTo>
                  <a:lnTo>
                    <a:pt x="563707" y="920528"/>
                  </a:lnTo>
                  <a:lnTo>
                    <a:pt x="511153" y="913127"/>
                  </a:lnTo>
                  <a:lnTo>
                    <a:pt x="460174" y="902972"/>
                  </a:lnTo>
                  <a:lnTo>
                    <a:pt x="410944" y="890183"/>
                  </a:lnTo>
                  <a:lnTo>
                    <a:pt x="363634" y="874878"/>
                  </a:lnTo>
                  <a:lnTo>
                    <a:pt x="318419" y="857178"/>
                  </a:lnTo>
                  <a:lnTo>
                    <a:pt x="275472" y="837201"/>
                  </a:lnTo>
                  <a:lnTo>
                    <a:pt x="234965" y="815066"/>
                  </a:lnTo>
                  <a:lnTo>
                    <a:pt x="197072" y="790894"/>
                  </a:lnTo>
                  <a:lnTo>
                    <a:pt x="161966" y="764802"/>
                  </a:lnTo>
                  <a:lnTo>
                    <a:pt x="129820" y="736910"/>
                  </a:lnTo>
                  <a:lnTo>
                    <a:pt x="100807" y="707338"/>
                  </a:lnTo>
                  <a:lnTo>
                    <a:pt x="75101" y="676205"/>
                  </a:lnTo>
                  <a:lnTo>
                    <a:pt x="52875" y="643629"/>
                  </a:lnTo>
                  <a:lnTo>
                    <a:pt x="34302" y="609731"/>
                  </a:lnTo>
                  <a:lnTo>
                    <a:pt x="8806" y="538443"/>
                  </a:lnTo>
                  <a:lnTo>
                    <a:pt x="0" y="463296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>
            <a:extLst>
              <a:ext uri="{FF2B5EF4-FFF2-40B4-BE49-F238E27FC236}">
                <a16:creationId xmlns:a16="http://schemas.microsoft.com/office/drawing/2014/main" id="{153C0181-ACDB-64AB-1895-9E8FEEE21058}"/>
              </a:ext>
            </a:extLst>
          </p:cNvPr>
          <p:cNvSpPr txBox="1"/>
          <p:nvPr/>
        </p:nvSpPr>
        <p:spPr>
          <a:xfrm>
            <a:off x="8457413" y="5659999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WERK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8" name="object 19">
            <a:extLst>
              <a:ext uri="{FF2B5EF4-FFF2-40B4-BE49-F238E27FC236}">
                <a16:creationId xmlns:a16="http://schemas.microsoft.com/office/drawing/2014/main" id="{93A206C3-EA29-B784-E11E-A558C946FB2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8499" y="3477834"/>
            <a:ext cx="76200" cy="186436"/>
          </a:xfrm>
          <a:prstGeom prst="rect">
            <a:avLst/>
          </a:prstGeom>
        </p:spPr>
      </p:pic>
      <p:sp>
        <p:nvSpPr>
          <p:cNvPr id="19" name="object 24">
            <a:extLst>
              <a:ext uri="{FF2B5EF4-FFF2-40B4-BE49-F238E27FC236}">
                <a16:creationId xmlns:a16="http://schemas.microsoft.com/office/drawing/2014/main" id="{D3765B2A-8EBD-E13E-470A-2627AB9585DF}"/>
              </a:ext>
            </a:extLst>
          </p:cNvPr>
          <p:cNvSpPr/>
          <p:nvPr/>
        </p:nvSpPr>
        <p:spPr>
          <a:xfrm>
            <a:off x="7829652" y="4400743"/>
            <a:ext cx="549910" cy="927735"/>
          </a:xfrm>
          <a:custGeom>
            <a:avLst/>
            <a:gdLst/>
            <a:ahLst/>
            <a:cxnLst/>
            <a:rect l="l" t="t" r="r" b="b"/>
            <a:pathLst>
              <a:path w="549910" h="927735">
                <a:moveTo>
                  <a:pt x="310261" y="927735"/>
                </a:moveTo>
                <a:lnTo>
                  <a:pt x="293509" y="895604"/>
                </a:lnTo>
                <a:lnTo>
                  <a:pt x="270891" y="852170"/>
                </a:lnTo>
                <a:lnTo>
                  <a:pt x="252234" y="877874"/>
                </a:lnTo>
                <a:lnTo>
                  <a:pt x="8890" y="701167"/>
                </a:lnTo>
                <a:lnTo>
                  <a:pt x="1524" y="711327"/>
                </a:lnTo>
                <a:lnTo>
                  <a:pt x="244805" y="888111"/>
                </a:lnTo>
                <a:lnTo>
                  <a:pt x="226187" y="913765"/>
                </a:lnTo>
                <a:lnTo>
                  <a:pt x="310261" y="927735"/>
                </a:lnTo>
                <a:close/>
              </a:path>
              <a:path w="549910" h="927735">
                <a:moveTo>
                  <a:pt x="549783" y="764794"/>
                </a:moveTo>
                <a:lnTo>
                  <a:pt x="542175" y="716788"/>
                </a:lnTo>
                <a:lnTo>
                  <a:pt x="536448" y="680593"/>
                </a:lnTo>
                <a:lnTo>
                  <a:pt x="510616" y="699071"/>
                </a:lnTo>
                <a:lnTo>
                  <a:pt x="10414" y="0"/>
                </a:lnTo>
                <a:lnTo>
                  <a:pt x="0" y="7366"/>
                </a:lnTo>
                <a:lnTo>
                  <a:pt x="500316" y="706424"/>
                </a:lnTo>
                <a:lnTo>
                  <a:pt x="474472" y="724916"/>
                </a:lnTo>
                <a:lnTo>
                  <a:pt x="549783" y="764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6">
            <a:extLst>
              <a:ext uri="{FF2B5EF4-FFF2-40B4-BE49-F238E27FC236}">
                <a16:creationId xmlns:a16="http://schemas.microsoft.com/office/drawing/2014/main" id="{E3380A54-ADBF-C7B0-E4D7-955568AD7864}"/>
              </a:ext>
            </a:extLst>
          </p:cNvPr>
          <p:cNvSpPr txBox="1"/>
          <p:nvPr/>
        </p:nvSpPr>
        <p:spPr>
          <a:xfrm>
            <a:off x="3280560" y="4910161"/>
            <a:ext cx="62357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MBO-</a:t>
            </a:r>
            <a:endParaRPr sz="18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10"/>
              </a:spcBef>
            </a:pPr>
            <a:r>
              <a:rPr sz="1200" u="sng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Entree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9">
            <a:extLst>
              <a:ext uri="{FF2B5EF4-FFF2-40B4-BE49-F238E27FC236}">
                <a16:creationId xmlns:a16="http://schemas.microsoft.com/office/drawing/2014/main" id="{53E030FD-DE72-151F-9831-CCDDAD69D2DB}"/>
              </a:ext>
            </a:extLst>
          </p:cNvPr>
          <p:cNvSpPr txBox="1"/>
          <p:nvPr/>
        </p:nvSpPr>
        <p:spPr>
          <a:xfrm>
            <a:off x="6166078" y="4533966"/>
            <a:ext cx="1626235" cy="662940"/>
          </a:xfrm>
          <a:prstGeom prst="rect">
            <a:avLst/>
          </a:prstGeom>
          <a:solidFill>
            <a:srgbClr val="92D050"/>
          </a:solidFill>
          <a:ln w="9525">
            <a:solidFill>
              <a:srgbClr val="9C9CDF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35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15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6</a:t>
            </a:r>
            <a:endParaRPr sz="1800">
              <a:latin typeface="Arial Narrow"/>
              <a:cs typeface="Arial Narrow"/>
            </a:endParaRPr>
          </a:p>
          <a:p>
            <a:pPr marL="1270" algn="ctr">
              <a:lnSpc>
                <a:spcPct val="100000"/>
              </a:lnSpc>
              <a:spcBef>
                <a:spcPts val="185"/>
              </a:spcBef>
            </a:pPr>
            <a:r>
              <a:rPr sz="1400" spc="-10">
                <a:latin typeface="Arial Narrow"/>
                <a:cs typeface="Arial Narrow"/>
              </a:rPr>
              <a:t>Individuele trajecten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36">
            <a:extLst>
              <a:ext uri="{FF2B5EF4-FFF2-40B4-BE49-F238E27FC236}">
                <a16:creationId xmlns:a16="http://schemas.microsoft.com/office/drawing/2014/main" id="{4CD59925-A504-A87C-8234-97A92E4C10A9}"/>
              </a:ext>
            </a:extLst>
          </p:cNvPr>
          <p:cNvSpPr txBox="1"/>
          <p:nvPr/>
        </p:nvSpPr>
        <p:spPr>
          <a:xfrm>
            <a:off x="5189192" y="4930888"/>
            <a:ext cx="597535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MBO</a:t>
            </a:r>
            <a:r>
              <a:rPr sz="12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Niv</a:t>
            </a:r>
            <a:r>
              <a:rPr sz="1200" u="sng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B96DBA05-191A-8F07-71C4-97149ADC073E}"/>
              </a:ext>
            </a:extLst>
          </p:cNvPr>
          <p:cNvSpPr txBox="1"/>
          <p:nvPr/>
        </p:nvSpPr>
        <p:spPr>
          <a:xfrm>
            <a:off x="5329401" y="3060259"/>
            <a:ext cx="1274445" cy="318036"/>
          </a:xfrm>
          <a:prstGeom prst="rect">
            <a:avLst/>
          </a:prstGeom>
          <a:solidFill>
            <a:srgbClr val="92D050"/>
          </a:solidFill>
          <a:ln w="9525">
            <a:solidFill>
              <a:srgbClr val="9C9CD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320"/>
              </a:spcBef>
            </a:pPr>
            <a:r>
              <a:rPr sz="1800" err="1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lang="nl-NL" spc="-50">
                <a:latin typeface="Arial Narrow"/>
                <a:cs typeface="Arial Narrow"/>
              </a:rPr>
              <a:t>4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BD5AD23-987F-A245-AC45-59A411A26903}"/>
              </a:ext>
            </a:extLst>
          </p:cNvPr>
          <p:cNvSpPr txBox="1"/>
          <p:nvPr/>
        </p:nvSpPr>
        <p:spPr>
          <a:xfrm>
            <a:off x="7531557" y="128911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Route Werk</a:t>
            </a:r>
          </a:p>
          <a:p>
            <a:r>
              <a:rPr lang="nl-NL"/>
              <a:t>Leerling kiest om toe te werken naar een baan. </a:t>
            </a:r>
          </a:p>
          <a:p>
            <a:r>
              <a:rPr lang="nl-NL"/>
              <a:t>Loopt daarbij nog steeds stage.</a:t>
            </a:r>
            <a:br>
              <a:rPr lang="nl-NL"/>
            </a:br>
            <a:r>
              <a:rPr lang="nl-NL"/>
              <a:t>Heeft de mogelijkheid om een cursus te volgen.</a:t>
            </a:r>
          </a:p>
          <a:p>
            <a:r>
              <a:rPr lang="nl-NL"/>
              <a:t>Later aan Entree (</a:t>
            </a:r>
            <a:r>
              <a:rPr lang="nl-NL" err="1"/>
              <a:t>vb</a:t>
            </a:r>
            <a:r>
              <a:rPr lang="nl-NL"/>
              <a:t>) beginnen kan niet.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6E0EFC2D-2DFA-07C1-5571-A8480656F212}"/>
              </a:ext>
            </a:extLst>
          </p:cNvPr>
          <p:cNvSpPr txBox="1"/>
          <p:nvPr/>
        </p:nvSpPr>
        <p:spPr>
          <a:xfrm>
            <a:off x="946884" y="3180497"/>
            <a:ext cx="297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>
                <a:solidFill>
                  <a:srgbClr val="013668"/>
                </a:solidFill>
                <a:latin typeface="Arial Narrow"/>
                <a:ea typeface="+mj-ea"/>
              </a:rPr>
              <a:t>Leerjaar 4: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err="1">
                <a:solidFill>
                  <a:schemeClr val="accent1"/>
                </a:solidFill>
              </a:rPr>
              <a:t>Oriënterende</a:t>
            </a:r>
            <a:r>
              <a:rPr lang="en-GB" b="1">
                <a:solidFill>
                  <a:schemeClr val="accent1"/>
                </a:solidFill>
              </a:rPr>
              <a:t> </a:t>
            </a:r>
            <a:r>
              <a:rPr lang="en-GB" b="1" err="1">
                <a:solidFill>
                  <a:schemeClr val="accent1"/>
                </a:solidFill>
              </a:rPr>
              <a:t>fase</a:t>
            </a:r>
            <a:endParaRPr lang="en-GB" b="1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>
                <a:solidFill>
                  <a:srgbClr val="013668"/>
                </a:solidFill>
                <a:latin typeface="Arial Narrow"/>
                <a:ea typeface="+mj-ea"/>
              </a:rPr>
              <a:t>Leerjaar 5: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err="1">
                <a:solidFill>
                  <a:schemeClr val="accent1"/>
                </a:solidFill>
              </a:rPr>
              <a:t>Beroepsgerichte</a:t>
            </a:r>
            <a:r>
              <a:rPr lang="en-GB" b="1">
                <a:solidFill>
                  <a:schemeClr val="accent1"/>
                </a:solidFill>
              </a:rPr>
              <a:t> </a:t>
            </a:r>
            <a:r>
              <a:rPr lang="en-GB" b="1" err="1">
                <a:solidFill>
                  <a:schemeClr val="accent1"/>
                </a:solidFill>
              </a:rPr>
              <a:t>fase</a:t>
            </a:r>
            <a:endParaRPr lang="en-GB" b="1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>
                <a:solidFill>
                  <a:srgbClr val="013668"/>
                </a:solidFill>
                <a:latin typeface="Arial Narrow"/>
                <a:ea typeface="+mj-ea"/>
              </a:rPr>
              <a:t>Leerjaar 6: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err="1">
                <a:solidFill>
                  <a:schemeClr val="accent1"/>
                </a:solidFill>
              </a:rPr>
              <a:t>Plaatsingsstage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31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57DCB-9DE4-A5BF-0BBB-1D663081A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F033F-F3E0-1DDB-8970-F3E9F797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400" b="1">
                <a:solidFill>
                  <a:srgbClr val="003668"/>
                </a:solidFill>
                <a:latin typeface="Arial Narrow"/>
                <a:cs typeface="Arial Narrow"/>
              </a:rPr>
              <a:t>Gekozen voor werken, nooit meer naar school?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88027-BD8D-AAA4-0597-D2EDF7B40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950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775"/>
              </a:spcBef>
              <a:buNone/>
            </a:pPr>
            <a:r>
              <a:rPr lang="nl-NL" sz="2800">
                <a:latin typeface="Arial Narrow"/>
                <a:cs typeface="Arial Narrow"/>
              </a:rPr>
              <a:t>Sommige leerlingen weten pas later wat ze willen of willen bij gaan leren voor een bepaald beroep. </a:t>
            </a:r>
          </a:p>
          <a:p>
            <a:pPr marL="0" indent="0">
              <a:lnSpc>
                <a:spcPct val="100000"/>
              </a:lnSpc>
              <a:spcBef>
                <a:spcPts val="775"/>
              </a:spcBef>
              <a:buNone/>
            </a:pPr>
            <a:endParaRPr lang="nl-NL" sz="2800">
              <a:latin typeface="Arial Narrow"/>
              <a:cs typeface="Arial Narrow"/>
            </a:endParaRPr>
          </a:p>
          <a:p>
            <a:pPr marL="0" indent="0">
              <a:lnSpc>
                <a:spcPct val="100000"/>
              </a:lnSpc>
              <a:spcBef>
                <a:spcPts val="775"/>
              </a:spcBef>
              <a:buNone/>
            </a:pPr>
            <a:r>
              <a:rPr lang="nl-NL" sz="2800">
                <a:latin typeface="Arial Narrow"/>
                <a:cs typeface="Arial Narrow"/>
              </a:rPr>
              <a:t>Cursus</a:t>
            </a:r>
          </a:p>
          <a:p>
            <a:pPr marL="0" indent="0">
              <a:lnSpc>
                <a:spcPct val="100000"/>
              </a:lnSpc>
              <a:spcBef>
                <a:spcPts val="775"/>
              </a:spcBef>
              <a:buNone/>
            </a:pPr>
            <a:endParaRPr lang="nl-NL">
              <a:latin typeface="Arial Narrow"/>
              <a:cs typeface="Arial Narrow"/>
            </a:endParaRPr>
          </a:p>
          <a:p>
            <a:pPr marL="0" indent="0">
              <a:lnSpc>
                <a:spcPct val="100000"/>
              </a:lnSpc>
              <a:spcBef>
                <a:spcPts val="775"/>
              </a:spcBef>
              <a:buNone/>
            </a:pPr>
            <a:r>
              <a:rPr lang="nl-NL" sz="2800">
                <a:latin typeface="Arial Narrow"/>
                <a:cs typeface="Arial Narrow"/>
              </a:rPr>
              <a:t>Opleiding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E4157-2EEF-B918-0B83-170E214C7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60E6C-6E91-7A16-67A5-A8E4A399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/>
              <a:t>Financiën</a:t>
            </a:r>
            <a:endParaRPr lang="en-GB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E1972B0-AE2A-45A3-28C5-A2FC29330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95725"/>
              </p:ext>
            </p:extLst>
          </p:nvPr>
        </p:nvGraphicFramePr>
        <p:xfrm>
          <a:off x="838200" y="1348334"/>
          <a:ext cx="10335766" cy="389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1896">
                  <a:extLst>
                    <a:ext uri="{9D8B030D-6E8A-4147-A177-3AD203B41FA5}">
                      <a16:colId xmlns:a16="http://schemas.microsoft.com/office/drawing/2014/main" val="158346749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877962655"/>
                    </a:ext>
                  </a:extLst>
                </a:gridCol>
                <a:gridCol w="4818886">
                  <a:extLst>
                    <a:ext uri="{9D8B030D-6E8A-4147-A177-3AD203B41FA5}">
                      <a16:colId xmlns:a16="http://schemas.microsoft.com/office/drawing/2014/main" val="1260416058"/>
                    </a:ext>
                  </a:extLst>
                </a:gridCol>
              </a:tblGrid>
              <a:tr h="843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Fioretti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PrO</a:t>
                      </a:r>
                      <a:r>
                        <a:rPr lang="nl-NL" dirty="0"/>
                        <a:t>-Entree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Zelfstandig MBO (2)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449800"/>
                  </a:ext>
                </a:extLst>
              </a:tr>
              <a:tr h="568894">
                <a:tc>
                  <a:txBody>
                    <a:bodyPr/>
                    <a:lstStyle/>
                    <a:p>
                      <a:r>
                        <a:rPr lang="nl-NL" b="1" dirty="0"/>
                        <a:t>Toeslag Scholieren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Studiefinanciering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332004"/>
                  </a:ext>
                </a:extLst>
              </a:tr>
              <a:tr h="1205242">
                <a:tc>
                  <a:txBody>
                    <a:bodyPr/>
                    <a:lstStyle/>
                    <a:p>
                      <a:r>
                        <a:rPr lang="nl-NL" dirty="0"/>
                        <a:t>Leerlingen die 18 jaar zijn én nog op het Praktijkonderwijs zitten, kunnen deze tegemoetkoming aanvragen.</a:t>
                      </a:r>
                    </a:p>
                    <a:p>
                      <a:pPr lvl="0">
                        <a:buNone/>
                      </a:pPr>
                      <a:r>
                        <a:rPr lang="nl-NL" dirty="0"/>
                        <a:t>Dit is een gift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Zelfstandig MBO – BOL en 18+</a:t>
                      </a:r>
                    </a:p>
                    <a:p>
                      <a:r>
                        <a:rPr lang="nl-NL" dirty="0"/>
                        <a:t>Kunnen studiefinanciering aanvragen.</a:t>
                      </a:r>
                    </a:p>
                    <a:p>
                      <a:pPr lvl="0">
                        <a:buNone/>
                      </a:pPr>
                      <a:r>
                        <a:rPr lang="nl-NL" dirty="0"/>
                        <a:t>MBO 1 en MBO 2 is een gift, hoger is prestatiebeurs.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60528"/>
                  </a:ext>
                </a:extLst>
              </a:tr>
              <a:tr h="128077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Zelfstandig MBO – BBL</a:t>
                      </a:r>
                      <a:br>
                        <a:rPr lang="nl-NL" dirty="0"/>
                      </a:br>
                      <a:r>
                        <a:rPr lang="nl-NL" dirty="0"/>
                        <a:t>Kunnen geen studiefinanciering aanvragen.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48143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C80E7F40-098E-7342-BA87-42046D638675}"/>
              </a:ext>
            </a:extLst>
          </p:cNvPr>
          <p:cNvSpPr txBox="1"/>
          <p:nvPr/>
        </p:nvSpPr>
        <p:spPr>
          <a:xfrm>
            <a:off x="6611040" y="5423191"/>
            <a:ext cx="4562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Studenten en ouders zijn zelf verantwoordelijk </a:t>
            </a:r>
          </a:p>
          <a:p>
            <a:r>
              <a:rPr lang="nl-NL" i="1" dirty="0"/>
              <a:t>voor het aanvragen van subsidies en tegemoetkomingen. Ook zorgtoeslag. </a:t>
            </a:r>
          </a:p>
        </p:txBody>
      </p:sp>
    </p:spTree>
    <p:extLst>
      <p:ext uri="{BB962C8B-B14F-4D97-AF65-F5344CB8AC3E}">
        <p14:creationId xmlns:p14="http://schemas.microsoft.com/office/powerpoint/2010/main" val="32616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92777-3E00-6414-5444-F7C72E4BB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1F280-F66F-43BC-4EBD-56DA3402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/>
              <a:t>Financiën</a:t>
            </a:r>
            <a:endParaRPr lang="en-GB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774A279-1D2B-D730-E730-2F2124769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86377"/>
              </p:ext>
            </p:extLst>
          </p:nvPr>
        </p:nvGraphicFramePr>
        <p:xfrm>
          <a:off x="838199" y="1690688"/>
          <a:ext cx="3843529" cy="3196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529">
                  <a:extLst>
                    <a:ext uri="{9D8B030D-6E8A-4147-A177-3AD203B41FA5}">
                      <a16:colId xmlns:a16="http://schemas.microsoft.com/office/drawing/2014/main" val="2306249489"/>
                    </a:ext>
                  </a:extLst>
                </a:gridCol>
              </a:tblGrid>
              <a:tr h="322211">
                <a:tc>
                  <a:txBody>
                    <a:bodyPr/>
                    <a:lstStyle/>
                    <a:p>
                      <a:r>
                        <a:rPr lang="nl-NL" dirty="0"/>
                        <a:t>Vergoeding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332004"/>
                  </a:ext>
                </a:extLst>
              </a:tr>
              <a:tr h="10780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1800" b="1" dirty="0"/>
                        <a:t>Mogelijkheden</a:t>
                      </a:r>
                    </a:p>
                    <a:p>
                      <a:pPr marL="0" indent="0">
                        <a:buNone/>
                      </a:pPr>
                      <a:r>
                        <a:rPr lang="nl-NL" sz="1800" dirty="0"/>
                        <a:t>Betaald</a:t>
                      </a:r>
                    </a:p>
                    <a:p>
                      <a:pPr marL="0" indent="0">
                        <a:buNone/>
                      </a:pPr>
                      <a:r>
                        <a:rPr lang="nl-NL" sz="1800" dirty="0"/>
                        <a:t>Stagevergoeding</a:t>
                      </a:r>
                    </a:p>
                    <a:p>
                      <a:pPr marL="0" indent="0">
                        <a:buNone/>
                      </a:pPr>
                      <a:r>
                        <a:rPr lang="nl-NL" sz="1800" dirty="0"/>
                        <a:t>Geen stagevergoeding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60528"/>
                  </a:ext>
                </a:extLst>
              </a:tr>
              <a:tr h="164178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1800" b="1" dirty="0"/>
                        <a:t>Afhankelijk van</a:t>
                      </a:r>
                    </a:p>
                    <a:p>
                      <a:pPr marL="0" indent="0">
                        <a:buNone/>
                      </a:pPr>
                      <a:r>
                        <a:rPr lang="nl-NL" sz="1800" dirty="0"/>
                        <a:t>Sector</a:t>
                      </a:r>
                    </a:p>
                    <a:p>
                      <a:pPr marL="0" indent="0">
                        <a:buNone/>
                      </a:pPr>
                      <a:r>
                        <a:rPr lang="nl-NL" sz="1800" dirty="0"/>
                        <a:t>Opleidingsniveau</a:t>
                      </a:r>
                    </a:p>
                    <a:p>
                      <a:pPr marL="0" indent="0">
                        <a:buNone/>
                      </a:pPr>
                      <a:r>
                        <a:rPr lang="nl-NL" sz="1800" dirty="0"/>
                        <a:t>Kwaliteit van medewerker</a:t>
                      </a:r>
                    </a:p>
                    <a:p>
                      <a:pPr marL="0" indent="0">
                        <a:buNone/>
                      </a:pPr>
                      <a:r>
                        <a:rPr lang="nl-NL" sz="1800" dirty="0"/>
                        <a:t>Formatieruimte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48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8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33332-13DD-DCCB-D155-010C75A3E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2C8316D-46CC-9AC9-0EF4-8DF8379FB8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392936" y="213360"/>
            <a:ext cx="71237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0" marR="5080" indent="-1257300" algn="ctr">
              <a:lnSpc>
                <a:spcPct val="100000"/>
              </a:lnSpc>
              <a:spcBef>
                <a:spcPts val="100"/>
              </a:spcBef>
            </a:pPr>
            <a:r>
              <a:rPr lang="nl-NL" sz="3600" b="1" spc="-10">
                <a:solidFill>
                  <a:srgbClr val="003668"/>
                </a:solidFill>
                <a:latin typeface="Arial Narrow"/>
              </a:rPr>
              <a:t>Een doorsnee week</a:t>
            </a:r>
            <a:endParaRPr sz="3600" b="1" spc="-10">
              <a:solidFill>
                <a:srgbClr val="003668"/>
              </a:solidFill>
              <a:latin typeface="Arial Narrow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87A85AF-C8EA-43E1-1DCD-E7A39DE42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41648"/>
              </p:ext>
            </p:extLst>
          </p:nvPr>
        </p:nvGraphicFramePr>
        <p:xfrm>
          <a:off x="432816" y="780182"/>
          <a:ext cx="8229600" cy="21725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877259635"/>
                    </a:ext>
                  </a:extLst>
                </a:gridCol>
              </a:tblGrid>
              <a:tr h="343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Leerjaar 5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Entree-voorbereiding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Route werk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Maandag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Lesdag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Lesdag</a:t>
                      </a: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Dinsdag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Lesdag (v.a. mei KW1C)</a:t>
                      </a:r>
                      <a:endParaRPr lang="nl-NL"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Stage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Woensdag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MEWV cursus of stage</a:t>
                      </a: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MEWV cursus of stage</a:t>
                      </a: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5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Donderdag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 marR="2425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Stage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33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Stage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Vrijdag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 marR="1790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Stage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Stage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FFFBB2B-5B7E-578B-1348-E9492EBAD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66996"/>
              </p:ext>
            </p:extLst>
          </p:nvPr>
        </p:nvGraphicFramePr>
        <p:xfrm>
          <a:off x="432816" y="3078550"/>
          <a:ext cx="8229600" cy="2202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877259635"/>
                    </a:ext>
                  </a:extLst>
                </a:gridCol>
              </a:tblGrid>
              <a:tr h="343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Leerjaar 6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Entree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Route werk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Maandag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Lesdag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92D05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De leerling loopt stage (stagecontract) of heeft een baan (duaal contract).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lang="nl-NL" sz="1800" spc="-10">
                        <a:solidFill>
                          <a:srgbClr val="18184D"/>
                        </a:solidFill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Uren in overleg met leerling en bedrijf.</a:t>
                      </a: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Dinsdag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 rowSpan="4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0" spc="-10">
                          <a:solidFill>
                            <a:srgbClr val="18184D"/>
                          </a:solidFill>
                        </a:rPr>
                        <a:t>De student loopt minimaal 24 uur per week stage.</a:t>
                      </a:r>
                      <a:endParaRPr lang="nl-NL" sz="1800" b="1" spc="-10">
                        <a:solidFill>
                          <a:srgbClr val="18184D"/>
                        </a:solidFill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lang="nl-NL" sz="1800" b="1" spc="-10">
                        <a:solidFill>
                          <a:srgbClr val="18184D"/>
                        </a:solidFill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0" spc="-10">
                          <a:solidFill>
                            <a:srgbClr val="18184D"/>
                          </a:solidFill>
                        </a:rPr>
                        <a:t>De weekindeling verschilt per student. </a:t>
                      </a:r>
                      <a:endParaRPr lang="nl-NL" sz="1800" b="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Woensdag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 v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5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Donderdag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 vMerge="1">
                  <a:txBody>
                    <a:bodyPr/>
                    <a:lstStyle/>
                    <a:p>
                      <a:pPr marL="92075" marR="2425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2075" marR="2933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Vrijdag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 vMerge="1">
                  <a:txBody>
                    <a:bodyPr/>
                    <a:lstStyle/>
                    <a:p>
                      <a:pPr marL="92075" marR="1790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76377146-28BE-B401-ED33-999553954B56}"/>
              </a:ext>
            </a:extLst>
          </p:cNvPr>
          <p:cNvSpPr txBox="1"/>
          <p:nvPr/>
        </p:nvSpPr>
        <p:spPr>
          <a:xfrm>
            <a:off x="432816" y="542223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/>
              <a:t>Lesdag verschilt per schooljaar.</a:t>
            </a:r>
          </a:p>
        </p:txBody>
      </p:sp>
    </p:spTree>
    <p:extLst>
      <p:ext uri="{BB962C8B-B14F-4D97-AF65-F5344CB8AC3E}">
        <p14:creationId xmlns:p14="http://schemas.microsoft.com/office/powerpoint/2010/main" val="29167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6A64A-A70E-001B-FE3C-42E531615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3A72F91-547E-E799-21B7-AB336685B7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392936" y="213360"/>
            <a:ext cx="71237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0" marR="5080" indent="-1257300" algn="ctr">
              <a:lnSpc>
                <a:spcPct val="100000"/>
              </a:lnSpc>
              <a:spcBef>
                <a:spcPts val="100"/>
              </a:spcBef>
            </a:pPr>
            <a:r>
              <a:rPr lang="nl-NL" sz="3600" b="1" spc="-10">
                <a:solidFill>
                  <a:srgbClr val="003668"/>
                </a:solidFill>
                <a:latin typeface="Arial Narrow"/>
              </a:rPr>
              <a:t>Een doorsnee week</a:t>
            </a:r>
            <a:endParaRPr sz="3600" b="1" spc="-10">
              <a:solidFill>
                <a:srgbClr val="003668"/>
              </a:solidFill>
              <a:latin typeface="Arial Narrow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A179AC20-0E70-FA7A-59E8-2D59F77AD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65969"/>
              </p:ext>
            </p:extLst>
          </p:nvPr>
        </p:nvGraphicFramePr>
        <p:xfrm>
          <a:off x="432816" y="780182"/>
          <a:ext cx="8229600" cy="21725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877259635"/>
                    </a:ext>
                  </a:extLst>
                </a:gridCol>
              </a:tblGrid>
              <a:tr h="343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Leerjaar 5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Entree-voorbereiding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Route werk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Maandag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Lesdag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Lesdag</a:t>
                      </a: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Dinsdag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Lesdag (v.a. mei KW1C)</a:t>
                      </a:r>
                      <a:endParaRPr lang="nl-NL"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Stage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Woensdag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MEWV cursus of stage</a:t>
                      </a: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MEWV cursus of stage</a:t>
                      </a: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5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Donderdag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 marR="2425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Stage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 marR="2933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Stage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Vrijdag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 marR="1790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Stage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Stage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E31776E0-A23B-3D4B-3E12-D3E292D4A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72393"/>
              </p:ext>
            </p:extLst>
          </p:nvPr>
        </p:nvGraphicFramePr>
        <p:xfrm>
          <a:off x="432816" y="3078550"/>
          <a:ext cx="8229600" cy="2202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877259635"/>
                    </a:ext>
                  </a:extLst>
                </a:gridCol>
              </a:tblGrid>
              <a:tr h="343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Leerjaar 6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Entree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Route werk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Maandag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Lesdag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 rowSpan="5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De leerling loopt stage (stagecontract) of heeft een baan (duaal contract).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lang="nl-NL" sz="1800" spc="-10">
                        <a:solidFill>
                          <a:srgbClr val="18184D"/>
                        </a:solidFill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Uren in overleg met leerling en bedrijf.</a:t>
                      </a: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Dinsdag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 rowSpan="4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0" spc="-10">
                          <a:solidFill>
                            <a:srgbClr val="18184D"/>
                          </a:solidFill>
                        </a:rPr>
                        <a:t>De student loopt minimaal 24 uur per week stage.</a:t>
                      </a:r>
                      <a:endParaRPr lang="nl-NL" sz="1800" b="1" spc="-10">
                        <a:solidFill>
                          <a:srgbClr val="18184D"/>
                        </a:solidFill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lang="nl-NL" sz="1800" b="1" spc="-10">
                        <a:solidFill>
                          <a:srgbClr val="18184D"/>
                        </a:solidFill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0" spc="-10">
                          <a:solidFill>
                            <a:srgbClr val="18184D"/>
                          </a:solidFill>
                        </a:rPr>
                        <a:t>De weekindeling verschilt per student. </a:t>
                      </a:r>
                      <a:endParaRPr lang="nl-NL" sz="1800" b="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 v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Woensdag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 v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5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Donderdag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 vMerge="1">
                  <a:txBody>
                    <a:bodyPr/>
                    <a:lstStyle/>
                    <a:p>
                      <a:pPr marL="92075" marR="2425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2075" marR="2933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>
                          <a:solidFill>
                            <a:srgbClr val="18184D"/>
                          </a:solidFill>
                        </a:rPr>
                        <a:t>Vrijdag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 vMerge="1">
                  <a:txBody>
                    <a:bodyPr/>
                    <a:lstStyle/>
                    <a:p>
                      <a:pPr marL="92075" marR="1790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A1C7F3C-51CF-571C-4EFA-D9635E98257A}"/>
              </a:ext>
            </a:extLst>
          </p:cNvPr>
          <p:cNvSpPr txBox="1"/>
          <p:nvPr/>
        </p:nvSpPr>
        <p:spPr>
          <a:xfrm>
            <a:off x="432816" y="542223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/>
              <a:t>Lesdag verschilt per schooljaar.</a:t>
            </a:r>
          </a:p>
        </p:txBody>
      </p:sp>
    </p:spTree>
    <p:extLst>
      <p:ext uri="{BB962C8B-B14F-4D97-AF65-F5344CB8AC3E}">
        <p14:creationId xmlns:p14="http://schemas.microsoft.com/office/powerpoint/2010/main" val="1396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68B48-4A14-D42E-61A5-6A1E76435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E71EC-C3E2-5D7A-38CD-91DE336E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147"/>
          </a:xfrm>
        </p:spPr>
        <p:txBody>
          <a:bodyPr>
            <a:normAutofit/>
          </a:bodyPr>
          <a:lstStyle/>
          <a:p>
            <a:r>
              <a:rPr lang="nl-NL" sz="4400" b="1" spc="-10">
                <a:solidFill>
                  <a:srgbClr val="003668"/>
                </a:solidFill>
                <a:latin typeface="Arial Narrow"/>
              </a:rPr>
              <a:t>Vakkenpakket leerjaar 5 (op lesdagen)</a:t>
            </a:r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64A360B-9288-2CD0-B801-75428DD2F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7093"/>
              </p:ext>
            </p:extLst>
          </p:nvPr>
        </p:nvGraphicFramePr>
        <p:xfrm>
          <a:off x="1023815" y="1035071"/>
          <a:ext cx="7772400" cy="48477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99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2671">
                  <a:extLst>
                    <a:ext uri="{9D8B030D-6E8A-4147-A177-3AD203B41FA5}">
                      <a16:colId xmlns:a16="http://schemas.microsoft.com/office/drawing/2014/main" val="877259635"/>
                    </a:ext>
                  </a:extLst>
                </a:gridCol>
              </a:tblGrid>
              <a:tr h="57627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Route Entree</a:t>
                      </a:r>
                      <a:br>
                        <a:rPr lang="nl-NL" sz="1800" b="1" spc="-10">
                          <a:solidFill>
                            <a:srgbClr val="18184D"/>
                          </a:solidFill>
                        </a:rPr>
                      </a:b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(2 dagen)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Route Werk</a:t>
                      </a:r>
                      <a:br>
                        <a:rPr lang="nl-NL" sz="1800" b="1" spc="-10">
                          <a:solidFill>
                            <a:srgbClr val="18184D"/>
                          </a:solidFill>
                        </a:rPr>
                      </a:br>
                      <a:r>
                        <a:rPr lang="nl-NL" sz="1800" b="1" spc="-10">
                          <a:solidFill>
                            <a:srgbClr val="18184D"/>
                          </a:solidFill>
                        </a:rPr>
                        <a:t>(1 dagen)</a:t>
                      </a:r>
                      <a:endParaRPr sz="1800" b="1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465">
                <a:tc>
                  <a:txBody>
                    <a:bodyPr/>
                    <a:lstStyle/>
                    <a:p>
                      <a:pPr marL="92075" lvl="0">
                        <a:lnSpc>
                          <a:spcPct val="100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nl-NL" sz="1800" spc="-10" err="1">
                          <a:solidFill>
                            <a:srgbClr val="18184D"/>
                          </a:solidFill>
                        </a:rPr>
                        <a:t>Mentorles</a:t>
                      </a: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 lvl="0">
                        <a:lnSpc>
                          <a:spcPct val="100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nl-NL" sz="1800" b="0" i="0" u="none" strike="noStrike" spc="-10" noProof="0" err="1">
                          <a:solidFill>
                            <a:srgbClr val="18184D"/>
                          </a:solidFill>
                          <a:latin typeface="Calibri"/>
                        </a:rPr>
                        <a:t>Mentorles</a:t>
                      </a:r>
                      <a:endParaRPr lang="nl-NL" err="1"/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3267477394"/>
                  </a:ext>
                </a:extLst>
              </a:tr>
              <a:tr h="496465">
                <a:tc>
                  <a:txBody>
                    <a:bodyPr/>
                    <a:lstStyle/>
                    <a:p>
                      <a:pPr marL="92075" lvl="0">
                        <a:lnSpc>
                          <a:spcPct val="100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Coaching</a:t>
                      </a: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 lvl="0">
                        <a:lnSpc>
                          <a:spcPct val="100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nl-NL" sz="1800" b="0" i="0" u="none" strike="noStrike" spc="-10" noProof="0">
                          <a:solidFill>
                            <a:srgbClr val="18184D"/>
                          </a:solidFill>
                          <a:latin typeface="Calibri"/>
                        </a:rPr>
                        <a:t>Coaching</a:t>
                      </a:r>
                      <a:endParaRPr lang="nl-NL"/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488746468"/>
                  </a:ext>
                </a:extLst>
              </a:tr>
              <a:tr h="5376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Rekenen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Rekenen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46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0" spc="-10">
                          <a:solidFill>
                            <a:srgbClr val="18184D"/>
                          </a:solidFill>
                        </a:rPr>
                        <a:t>Nederlands</a:t>
                      </a:r>
                      <a:endParaRPr sz="1800" b="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nl-NL" sz="1800" b="0" spc="-10">
                          <a:solidFill>
                            <a:srgbClr val="18184D"/>
                          </a:solidFill>
                        </a:rPr>
                        <a:t>Nederlands</a:t>
                      </a:r>
                      <a:endParaRPr sz="1800" b="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03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Mens en maatschappij</a:t>
                      </a: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Mens en maatschappij</a:t>
                      </a: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34">
                <a:tc>
                  <a:txBody>
                    <a:bodyPr/>
                    <a:lstStyle/>
                    <a:p>
                      <a:pPr marL="92075" marR="179070" lvl="0">
                        <a:lnSpc>
                          <a:spcPct val="100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Lichamelijke opvoeding</a:t>
                      </a: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 marR="179070" lvl="0">
                        <a:lnSpc>
                          <a:spcPct val="100000"/>
                        </a:lnSpc>
                        <a:spcBef>
                          <a:spcPts val="320"/>
                        </a:spcBef>
                        <a:buNone/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Lichamelijke opvoeding</a:t>
                      </a:r>
                      <a:endParaRPr lang="nl-NL"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3343671950"/>
                  </a:ext>
                </a:extLst>
              </a:tr>
              <a:tr h="552002">
                <a:tc>
                  <a:txBody>
                    <a:bodyPr/>
                    <a:lstStyle/>
                    <a:p>
                      <a:pPr marL="92075" marR="2425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</a:rPr>
                        <a:t>IOP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 marR="2425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spc="-10">
                        <a:solidFill>
                          <a:srgbClr val="18184D"/>
                        </a:solidFill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02">
                <a:tc>
                  <a:txBody>
                    <a:bodyPr/>
                    <a:lstStyle/>
                    <a:p>
                      <a:pPr marL="92075" marR="2425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nl-NL" sz="1800" spc="-10">
                          <a:solidFill>
                            <a:srgbClr val="18184D"/>
                          </a:solidFill>
                          <a:latin typeface="Arial"/>
                          <a:ea typeface="+mn-ea"/>
                          <a:cs typeface="Arial"/>
                        </a:rPr>
                        <a:t>Engels</a:t>
                      </a:r>
                      <a:endParaRPr sz="1800" spc="-10">
                        <a:solidFill>
                          <a:srgbClr val="18184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 marR="2425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spc="-10">
                        <a:solidFill>
                          <a:srgbClr val="18184D"/>
                        </a:solidFill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590586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5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E29EE-B328-0F1F-EB66-D0CF40935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7C856-9E18-5D17-3852-6134DE6B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400" b="1">
                <a:solidFill>
                  <a:srgbClr val="003668"/>
                </a:solidFill>
                <a:latin typeface="Arial Narrow"/>
                <a:cs typeface="Arial Narrow"/>
              </a:rPr>
              <a:t>Keuze eind leerjaar 4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63C983-A6AC-3F64-C119-DF30DE5B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1825625"/>
            <a:ext cx="10981944" cy="2910967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nl-NL" dirty="0">
                <a:solidFill>
                  <a:srgbClr val="003668"/>
                </a:solidFill>
                <a:latin typeface="Arial Narrow"/>
                <a:cs typeface="Arial Narrow"/>
              </a:rPr>
              <a:t>De leerling gaat kiezen voor de Route Entree of de Route Werk.</a:t>
            </a:r>
            <a:endParaRPr lang="nl-NL" sz="2800" dirty="0">
              <a:solidFill>
                <a:srgbClr val="003668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endParaRPr lang="nl-NL" dirty="0">
              <a:solidFill>
                <a:srgbClr val="003668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Leerling-ouders-mentor</a:t>
            </a:r>
            <a:r>
              <a:rPr lang="nl-NL" dirty="0">
                <a:solidFill>
                  <a:srgbClr val="003668"/>
                </a:solidFill>
                <a:latin typeface="Arial Narrow"/>
                <a:cs typeface="Arial Narrow"/>
              </a:rPr>
              <a:t> overleggen over de beste keuze voor de leerling.</a:t>
            </a:r>
            <a:endParaRPr lang="nl-NL" sz="28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lang="nl-NL" sz="41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Als je meedoet met de Entree-voorbereiding onderteken je het deelnamecontract. </a:t>
            </a:r>
            <a:endParaRPr lang="nl-NL" sz="28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8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AF13E-1849-A511-A41C-D39992635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55CD6-6F95-F1E8-7148-39AC1FB0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400" b="1" spc="-20">
                <a:solidFill>
                  <a:srgbClr val="003668"/>
                </a:solidFill>
                <a:latin typeface="Arial Narrow"/>
                <a:cs typeface="Arial Narrow"/>
              </a:rPr>
              <a:t>Vragen?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61E020-4820-4D70-7EA8-AD9ECC4E1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marR="2139315" indent="0" algn="just">
              <a:lnSpc>
                <a:spcPct val="120000"/>
              </a:lnSpc>
              <a:spcBef>
                <a:spcPts val="105"/>
              </a:spcBef>
              <a:buNone/>
            </a:pPr>
            <a:r>
              <a:rPr lang="nl-NL" sz="2800">
                <a:solidFill>
                  <a:srgbClr val="003668"/>
                </a:solidFill>
                <a:latin typeface="Arial Narrow"/>
                <a:cs typeface="Arial Narrow"/>
              </a:rPr>
              <a:t>Neem</a:t>
            </a:r>
            <a:r>
              <a:rPr lang="nl-NL" sz="2800" spc="-65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>
                <a:solidFill>
                  <a:srgbClr val="003668"/>
                </a:solidFill>
                <a:latin typeface="Arial Narrow"/>
                <a:cs typeface="Arial Narrow"/>
              </a:rPr>
              <a:t>contact</a:t>
            </a:r>
            <a:r>
              <a:rPr lang="nl-NL" sz="2800" spc="-75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>
                <a:solidFill>
                  <a:srgbClr val="003668"/>
                </a:solidFill>
                <a:latin typeface="Arial Narrow"/>
                <a:cs typeface="Arial Narrow"/>
              </a:rPr>
              <a:t>op</a:t>
            </a:r>
            <a:r>
              <a:rPr lang="nl-NL" sz="2800" spc="-75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>
                <a:solidFill>
                  <a:srgbClr val="003668"/>
                </a:solidFill>
                <a:latin typeface="Arial Narrow"/>
                <a:cs typeface="Arial Narrow"/>
              </a:rPr>
              <a:t>met de mentor of</a:t>
            </a:r>
            <a:r>
              <a:rPr lang="nl-NL" sz="2800" spc="-8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>
                <a:solidFill>
                  <a:srgbClr val="003668"/>
                </a:solidFill>
                <a:latin typeface="Arial Narrow"/>
                <a:cs typeface="Arial Narrow"/>
              </a:rPr>
              <a:t>Meneer Wulterkens</a:t>
            </a:r>
            <a:r>
              <a:rPr lang="nl-NL" sz="2800" spc="-10">
                <a:solidFill>
                  <a:srgbClr val="003668"/>
                </a:solidFill>
                <a:latin typeface="Arial Narrow"/>
                <a:cs typeface="Arial Narrow"/>
              </a:rPr>
              <a:t>:</a:t>
            </a:r>
          </a:p>
          <a:p>
            <a:pPr marL="0" marR="2139315" indent="0" algn="just">
              <a:lnSpc>
                <a:spcPct val="120000"/>
              </a:lnSpc>
              <a:spcBef>
                <a:spcPts val="105"/>
              </a:spcBef>
              <a:buNone/>
            </a:pPr>
            <a:r>
              <a:rPr lang="nl-NL" sz="2800" spc="-1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u="sng" spc="-1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Narrow"/>
                <a:cs typeface="Arial Narrow"/>
              </a:rPr>
              <a:t>tim.wulterkens@voveghel.nl</a:t>
            </a:r>
            <a:endParaRPr lang="nl-NL" sz="280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1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AC0E21-9367-544B-93DA-27413FEF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err="1"/>
              <a:t>Onderwerpen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6E7C6A-7AB4-9742-BD9D-C44C4979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117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Raleway"/>
                <a:cs typeface="Calibri Light"/>
              </a:rPr>
              <a:t>Opbouw</a:t>
            </a:r>
            <a:r>
              <a:rPr lang="en-GB" dirty="0">
                <a:solidFill>
                  <a:schemeClr val="bg1"/>
                </a:solidFill>
                <a:latin typeface="Raleway"/>
                <a:cs typeface="Calibri Ligh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Raleway"/>
                <a:cs typeface="Calibri Light"/>
              </a:rPr>
              <a:t>Praktijkonderwijs</a:t>
            </a:r>
            <a:endParaRPr lang="en-GB" dirty="0">
              <a:solidFill>
                <a:schemeClr val="bg1"/>
              </a:solidFill>
              <a:latin typeface="Raleway"/>
              <a:cs typeface="Calibri Light"/>
            </a:endParaRPr>
          </a:p>
          <a:p>
            <a:r>
              <a:rPr lang="en-GB" dirty="0">
                <a:solidFill>
                  <a:schemeClr val="bg1"/>
                </a:solidFill>
                <a:latin typeface="Raleway"/>
                <a:cs typeface="Calibri Light"/>
              </a:rPr>
              <a:t>Route Entree </a:t>
            </a:r>
            <a:r>
              <a:rPr lang="en-GB" dirty="0" err="1">
                <a:solidFill>
                  <a:schemeClr val="bg1"/>
                </a:solidFill>
                <a:latin typeface="Raleway"/>
                <a:cs typeface="Calibri Light"/>
              </a:rPr>
              <a:t>voorbereiding</a:t>
            </a:r>
            <a:r>
              <a:rPr lang="en-GB" dirty="0">
                <a:solidFill>
                  <a:schemeClr val="bg1"/>
                </a:solidFill>
                <a:latin typeface="Raleway"/>
                <a:cs typeface="Calibri Ligh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Raleway"/>
                <a:cs typeface="Calibri Light"/>
              </a:rPr>
              <a:t>en</a:t>
            </a:r>
            <a:r>
              <a:rPr lang="en-GB" dirty="0">
                <a:solidFill>
                  <a:schemeClr val="bg1"/>
                </a:solidFill>
                <a:latin typeface="Raleway"/>
                <a:cs typeface="Calibri Light"/>
              </a:rPr>
              <a:t> Entree</a:t>
            </a:r>
          </a:p>
          <a:p>
            <a:r>
              <a:rPr lang="en-GB" dirty="0">
                <a:solidFill>
                  <a:schemeClr val="bg1"/>
                </a:solidFill>
                <a:latin typeface="Raleway"/>
                <a:cs typeface="Calibri Light"/>
              </a:rPr>
              <a:t>Route Werk</a:t>
            </a:r>
          </a:p>
          <a:p>
            <a:r>
              <a:rPr lang="en-GB" err="1">
                <a:solidFill>
                  <a:schemeClr val="bg1"/>
                </a:solidFill>
              </a:rPr>
              <a:t>Financiën</a:t>
            </a:r>
            <a:endParaRPr lang="en-GB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latin typeface="Raleway"/>
                <a:cs typeface="Calibri Light"/>
              </a:rPr>
              <a:t>Een </a:t>
            </a:r>
            <a:r>
              <a:rPr lang="en-GB" dirty="0" err="1">
                <a:solidFill>
                  <a:schemeClr val="bg1"/>
                </a:solidFill>
                <a:latin typeface="Raleway"/>
                <a:cs typeface="Calibri Light"/>
              </a:rPr>
              <a:t>onderwijsweek</a:t>
            </a:r>
            <a:r>
              <a:rPr lang="en-GB" dirty="0">
                <a:solidFill>
                  <a:schemeClr val="bg1"/>
                </a:solidFill>
                <a:latin typeface="Raleway"/>
                <a:cs typeface="Calibri Light"/>
              </a:rPr>
              <a:t> Route Entrée (</a:t>
            </a:r>
            <a:r>
              <a:rPr lang="en-GB" dirty="0" err="1">
                <a:solidFill>
                  <a:schemeClr val="bg1"/>
                </a:solidFill>
                <a:latin typeface="Raleway"/>
                <a:cs typeface="Calibri Light"/>
              </a:rPr>
              <a:t>voorbereiding</a:t>
            </a:r>
            <a:r>
              <a:rPr lang="en-GB" dirty="0">
                <a:solidFill>
                  <a:schemeClr val="bg1"/>
                </a:solidFill>
                <a:latin typeface="Raleway"/>
                <a:cs typeface="Calibri Light"/>
              </a:rPr>
              <a:t>) of Werk</a:t>
            </a:r>
            <a:endParaRPr lang="en-GB" dirty="0">
              <a:solidFill>
                <a:schemeClr val="bg1"/>
              </a:solidFill>
            </a:endParaRP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3F1E037-C675-4E43-9685-41A9C5A85EB1}"/>
              </a:ext>
            </a:extLst>
          </p:cNvPr>
          <p:cNvSpPr txBox="1"/>
          <p:nvPr/>
        </p:nvSpPr>
        <p:spPr>
          <a:xfrm>
            <a:off x="8247888" y="-1243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F4D22591-9311-B379-57DB-AF40DFC84407}"/>
              </a:ext>
            </a:extLst>
          </p:cNvPr>
          <p:cNvSpPr txBox="1">
            <a:spLocks/>
          </p:cNvSpPr>
          <p:nvPr/>
        </p:nvSpPr>
        <p:spPr>
          <a:xfrm>
            <a:off x="474065" y="651128"/>
            <a:ext cx="4835525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Signika" panose="02010003020600000004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600">
                <a:solidFill>
                  <a:srgbClr val="013668"/>
                </a:solidFill>
                <a:latin typeface="Arial Narrow"/>
                <a:cs typeface="Arial Narrow"/>
              </a:rPr>
              <a:t>Opbouw</a:t>
            </a:r>
            <a:r>
              <a:rPr lang="nl-NL" sz="3600" spc="-35">
                <a:solidFill>
                  <a:srgbClr val="013668"/>
                </a:solidFill>
                <a:latin typeface="Arial Narrow"/>
                <a:cs typeface="Arial Narrow"/>
              </a:rPr>
              <a:t> </a:t>
            </a:r>
            <a:r>
              <a:rPr lang="nl-NL" sz="3600" spc="-10">
                <a:solidFill>
                  <a:srgbClr val="013668"/>
                </a:solidFill>
                <a:latin typeface="Arial Narrow"/>
                <a:cs typeface="Arial Narrow"/>
              </a:rPr>
              <a:t>praktijkonderwijs:</a:t>
            </a:r>
            <a:endParaRPr lang="nl-NL" sz="3600">
              <a:latin typeface="Arial Narrow"/>
              <a:cs typeface="Arial Narrow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B1BC447-D1EA-23D0-E423-9A7BC1444B06}"/>
              </a:ext>
            </a:extLst>
          </p:cNvPr>
          <p:cNvSpPr/>
          <p:nvPr/>
        </p:nvSpPr>
        <p:spPr>
          <a:xfrm>
            <a:off x="6532704" y="5039602"/>
            <a:ext cx="2342515" cy="424815"/>
          </a:xfrm>
          <a:custGeom>
            <a:avLst/>
            <a:gdLst/>
            <a:ahLst/>
            <a:cxnLst/>
            <a:rect l="l" t="t" r="r" b="b"/>
            <a:pathLst>
              <a:path w="2342515" h="424814">
                <a:moveTo>
                  <a:pt x="2266345" y="393369"/>
                </a:moveTo>
                <a:lnTo>
                  <a:pt x="2261108" y="424688"/>
                </a:lnTo>
                <a:lnTo>
                  <a:pt x="2342515" y="399669"/>
                </a:lnTo>
                <a:lnTo>
                  <a:pt x="2336764" y="395478"/>
                </a:lnTo>
                <a:lnTo>
                  <a:pt x="2278888" y="395478"/>
                </a:lnTo>
                <a:lnTo>
                  <a:pt x="2266345" y="393369"/>
                </a:lnTo>
                <a:close/>
              </a:path>
              <a:path w="2342515" h="424814">
                <a:moveTo>
                  <a:pt x="2268445" y="380809"/>
                </a:moveTo>
                <a:lnTo>
                  <a:pt x="2266345" y="393369"/>
                </a:lnTo>
                <a:lnTo>
                  <a:pt x="2278888" y="395478"/>
                </a:lnTo>
                <a:lnTo>
                  <a:pt x="2280920" y="382905"/>
                </a:lnTo>
                <a:lnTo>
                  <a:pt x="2268445" y="380809"/>
                </a:lnTo>
                <a:close/>
              </a:path>
              <a:path w="2342515" h="424814">
                <a:moveTo>
                  <a:pt x="2273681" y="349504"/>
                </a:moveTo>
                <a:lnTo>
                  <a:pt x="2268445" y="380809"/>
                </a:lnTo>
                <a:lnTo>
                  <a:pt x="2280920" y="382905"/>
                </a:lnTo>
                <a:lnTo>
                  <a:pt x="2278888" y="395478"/>
                </a:lnTo>
                <a:lnTo>
                  <a:pt x="2336764" y="395478"/>
                </a:lnTo>
                <a:lnTo>
                  <a:pt x="2273681" y="349504"/>
                </a:lnTo>
                <a:close/>
              </a:path>
              <a:path w="2342515" h="424814">
                <a:moveTo>
                  <a:pt x="2032" y="0"/>
                </a:moveTo>
                <a:lnTo>
                  <a:pt x="0" y="12446"/>
                </a:lnTo>
                <a:lnTo>
                  <a:pt x="2266345" y="393369"/>
                </a:lnTo>
                <a:lnTo>
                  <a:pt x="2268445" y="380809"/>
                </a:lnTo>
                <a:lnTo>
                  <a:pt x="2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3E0B625-0727-1101-43F6-ACD0E35B9759}"/>
              </a:ext>
            </a:extLst>
          </p:cNvPr>
          <p:cNvSpPr txBox="1"/>
          <p:nvPr/>
        </p:nvSpPr>
        <p:spPr>
          <a:xfrm>
            <a:off x="6108524" y="1194676"/>
            <a:ext cx="1275715" cy="398145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330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1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973FEDED-3355-D82B-45D3-4A8FBF3E4E10}"/>
              </a:ext>
            </a:extLst>
          </p:cNvPr>
          <p:cNvSpPr txBox="1"/>
          <p:nvPr/>
        </p:nvSpPr>
        <p:spPr>
          <a:xfrm>
            <a:off x="4554045" y="3566021"/>
            <a:ext cx="1879600" cy="629920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905" algn="ctr">
              <a:lnSpc>
                <a:spcPts val="2155"/>
              </a:lnSpc>
              <a:spcBef>
                <a:spcPts val="330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  <a:p>
            <a:pPr marL="1905" algn="ctr">
              <a:lnSpc>
                <a:spcPts val="1675"/>
              </a:lnSpc>
            </a:pPr>
            <a:r>
              <a:rPr sz="1400" spc="-10">
                <a:latin typeface="Arial Narrow"/>
                <a:cs typeface="Arial Narrow"/>
              </a:rPr>
              <a:t>Entree-voorbereiding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F1F63138-8792-FCA8-FC29-0D5860B3A7F9}"/>
              </a:ext>
            </a:extLst>
          </p:cNvPr>
          <p:cNvSpPr txBox="1"/>
          <p:nvPr/>
        </p:nvSpPr>
        <p:spPr>
          <a:xfrm>
            <a:off x="6958916" y="3566021"/>
            <a:ext cx="1603375" cy="629920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635" algn="ctr">
              <a:lnSpc>
                <a:spcPts val="2155"/>
              </a:lnSpc>
              <a:spcBef>
                <a:spcPts val="330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15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ts val="1675"/>
              </a:lnSpc>
            </a:pPr>
            <a:r>
              <a:rPr sz="1400">
                <a:latin typeface="Arial Narrow"/>
                <a:cs typeface="Arial Narrow"/>
              </a:rPr>
              <a:t>Traject</a:t>
            </a:r>
            <a:r>
              <a:rPr sz="1400" spc="-65">
                <a:latin typeface="Arial Narrow"/>
                <a:cs typeface="Arial Narrow"/>
              </a:rPr>
              <a:t> </a:t>
            </a:r>
            <a:r>
              <a:rPr sz="1400">
                <a:latin typeface="Arial Narrow"/>
                <a:cs typeface="Arial Narrow"/>
              </a:rPr>
              <a:t>naar</a:t>
            </a:r>
            <a:r>
              <a:rPr sz="1400" spc="-30">
                <a:latin typeface="Arial Narrow"/>
                <a:cs typeface="Arial Narrow"/>
              </a:rPr>
              <a:t> </a:t>
            </a:r>
            <a:r>
              <a:rPr sz="1400" spc="-20">
                <a:latin typeface="Arial Narrow"/>
                <a:cs typeface="Arial Narrow"/>
              </a:rPr>
              <a:t>werk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112E0C30-2327-9594-CC1A-F40DEE4CCEE2}"/>
              </a:ext>
            </a:extLst>
          </p:cNvPr>
          <p:cNvSpPr txBox="1"/>
          <p:nvPr/>
        </p:nvSpPr>
        <p:spPr>
          <a:xfrm>
            <a:off x="6128336" y="2340725"/>
            <a:ext cx="1274445" cy="396240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320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3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87E2420-20DF-73A2-4A6E-1B6E68F0594F}"/>
              </a:ext>
            </a:extLst>
          </p:cNvPr>
          <p:cNvSpPr txBox="1"/>
          <p:nvPr/>
        </p:nvSpPr>
        <p:spPr>
          <a:xfrm>
            <a:off x="6108524" y="1781416"/>
            <a:ext cx="1275715" cy="398145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325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2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12" name="object 10">
            <a:extLst>
              <a:ext uri="{FF2B5EF4-FFF2-40B4-BE49-F238E27FC236}">
                <a16:creationId xmlns:a16="http://schemas.microsoft.com/office/drawing/2014/main" id="{408053F6-9D24-B0F1-C8C3-4CDB9235AB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8980" y="1590916"/>
            <a:ext cx="76200" cy="186436"/>
          </a:xfrm>
          <a:prstGeom prst="rect">
            <a:avLst/>
          </a:prstGeom>
        </p:spPr>
      </p:pic>
      <p:pic>
        <p:nvPicPr>
          <p:cNvPr id="13" name="object 11">
            <a:extLst>
              <a:ext uri="{FF2B5EF4-FFF2-40B4-BE49-F238E27FC236}">
                <a16:creationId xmlns:a16="http://schemas.microsoft.com/office/drawing/2014/main" id="{E08B9DEA-D629-9AC1-6F57-25A1322274A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8980" y="2156320"/>
            <a:ext cx="76200" cy="186436"/>
          </a:xfrm>
          <a:prstGeom prst="rect">
            <a:avLst/>
          </a:prstGeom>
        </p:spPr>
      </p:pic>
      <p:pic>
        <p:nvPicPr>
          <p:cNvPr id="14" name="object 12">
            <a:extLst>
              <a:ext uri="{FF2B5EF4-FFF2-40B4-BE49-F238E27FC236}">
                <a16:creationId xmlns:a16="http://schemas.microsoft.com/office/drawing/2014/main" id="{AA23BD8F-063E-8574-602F-3AA5A2EEAC4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8980" y="2735441"/>
            <a:ext cx="76200" cy="186436"/>
          </a:xfrm>
          <a:prstGeom prst="rect">
            <a:avLst/>
          </a:prstGeom>
        </p:spPr>
      </p:pic>
      <p:sp>
        <p:nvSpPr>
          <p:cNvPr id="15" name="object 13">
            <a:extLst>
              <a:ext uri="{FF2B5EF4-FFF2-40B4-BE49-F238E27FC236}">
                <a16:creationId xmlns:a16="http://schemas.microsoft.com/office/drawing/2014/main" id="{CD82EDA9-353D-2ED6-3257-2047C8DFD2F8}"/>
              </a:ext>
            </a:extLst>
          </p:cNvPr>
          <p:cNvSpPr txBox="1"/>
          <p:nvPr/>
        </p:nvSpPr>
        <p:spPr>
          <a:xfrm>
            <a:off x="4554045" y="4390504"/>
            <a:ext cx="1880870" cy="561051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6</a:t>
            </a:r>
            <a:endParaRPr sz="1800">
              <a:latin typeface="Arial Narrow"/>
              <a:cs typeface="Arial Narrow"/>
            </a:endParaRPr>
          </a:p>
          <a:p>
            <a:pPr marL="635" algn="ctr">
              <a:lnSpc>
                <a:spcPct val="100000"/>
              </a:lnSpc>
              <a:spcBef>
                <a:spcPts val="185"/>
              </a:spcBef>
            </a:pPr>
            <a:r>
              <a:rPr sz="1400" spc="-10">
                <a:latin typeface="Arial Narrow"/>
                <a:cs typeface="Arial Narrow"/>
              </a:rPr>
              <a:t>Entree</a:t>
            </a:r>
            <a:r>
              <a:rPr lang="nl-NL" sz="1400" spc="-10">
                <a:latin typeface="Arial Narrow"/>
                <a:cs typeface="Arial Narrow"/>
              </a:rPr>
              <a:t> (MBO 1)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6" name="object 14">
            <a:extLst>
              <a:ext uri="{FF2B5EF4-FFF2-40B4-BE49-F238E27FC236}">
                <a16:creationId xmlns:a16="http://schemas.microsoft.com/office/drawing/2014/main" id="{164470EC-3A27-72F6-D997-4828A64370C7}"/>
              </a:ext>
            </a:extLst>
          </p:cNvPr>
          <p:cNvGrpSpPr/>
          <p:nvPr/>
        </p:nvGrpSpPr>
        <p:grpSpPr>
          <a:xfrm>
            <a:off x="8932242" y="5201019"/>
            <a:ext cx="1358900" cy="939800"/>
            <a:chOff x="5911341" y="5278882"/>
            <a:chExt cx="1358900" cy="939800"/>
          </a:xfrm>
        </p:grpSpPr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826AAFD1-D11F-B4F7-012A-0A12AD2399D0}"/>
                </a:ext>
              </a:extLst>
            </p:cNvPr>
            <p:cNvSpPr/>
            <p:nvPr/>
          </p:nvSpPr>
          <p:spPr>
            <a:xfrm>
              <a:off x="5917691" y="5285232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672846" y="0"/>
                  </a:moveTo>
                  <a:lnTo>
                    <a:pt x="617662" y="1535"/>
                  </a:lnTo>
                  <a:lnTo>
                    <a:pt x="563707" y="6062"/>
                  </a:lnTo>
                  <a:lnTo>
                    <a:pt x="511153" y="13462"/>
                  </a:lnTo>
                  <a:lnTo>
                    <a:pt x="460174" y="23615"/>
                  </a:lnTo>
                  <a:lnTo>
                    <a:pt x="410944" y="36403"/>
                  </a:lnTo>
                  <a:lnTo>
                    <a:pt x="363634" y="51705"/>
                  </a:lnTo>
                  <a:lnTo>
                    <a:pt x="318419" y="69404"/>
                  </a:lnTo>
                  <a:lnTo>
                    <a:pt x="275472" y="89379"/>
                  </a:lnTo>
                  <a:lnTo>
                    <a:pt x="234965" y="111512"/>
                  </a:lnTo>
                  <a:lnTo>
                    <a:pt x="197072" y="135683"/>
                  </a:lnTo>
                  <a:lnTo>
                    <a:pt x="161966" y="161774"/>
                  </a:lnTo>
                  <a:lnTo>
                    <a:pt x="129820" y="189664"/>
                  </a:lnTo>
                  <a:lnTo>
                    <a:pt x="100807" y="219236"/>
                  </a:lnTo>
                  <a:lnTo>
                    <a:pt x="75101" y="250369"/>
                  </a:lnTo>
                  <a:lnTo>
                    <a:pt x="52875" y="282946"/>
                  </a:lnTo>
                  <a:lnTo>
                    <a:pt x="34302" y="316845"/>
                  </a:lnTo>
                  <a:lnTo>
                    <a:pt x="8806" y="388138"/>
                  </a:lnTo>
                  <a:lnTo>
                    <a:pt x="0" y="463296"/>
                  </a:lnTo>
                  <a:lnTo>
                    <a:pt x="2230" y="501292"/>
                  </a:lnTo>
                  <a:lnTo>
                    <a:pt x="19554" y="574629"/>
                  </a:lnTo>
                  <a:lnTo>
                    <a:pt x="52875" y="643629"/>
                  </a:lnTo>
                  <a:lnTo>
                    <a:pt x="75101" y="676205"/>
                  </a:lnTo>
                  <a:lnTo>
                    <a:pt x="100807" y="707338"/>
                  </a:lnTo>
                  <a:lnTo>
                    <a:pt x="129820" y="736910"/>
                  </a:lnTo>
                  <a:lnTo>
                    <a:pt x="161966" y="764802"/>
                  </a:lnTo>
                  <a:lnTo>
                    <a:pt x="197072" y="790894"/>
                  </a:lnTo>
                  <a:lnTo>
                    <a:pt x="234965" y="815066"/>
                  </a:lnTo>
                  <a:lnTo>
                    <a:pt x="275472" y="837201"/>
                  </a:lnTo>
                  <a:lnTo>
                    <a:pt x="318419" y="857178"/>
                  </a:lnTo>
                  <a:lnTo>
                    <a:pt x="363634" y="874878"/>
                  </a:lnTo>
                  <a:lnTo>
                    <a:pt x="410944" y="890183"/>
                  </a:lnTo>
                  <a:lnTo>
                    <a:pt x="460174" y="902972"/>
                  </a:lnTo>
                  <a:lnTo>
                    <a:pt x="511153" y="913127"/>
                  </a:lnTo>
                  <a:lnTo>
                    <a:pt x="563707" y="920528"/>
                  </a:lnTo>
                  <a:lnTo>
                    <a:pt x="617662" y="925056"/>
                  </a:lnTo>
                  <a:lnTo>
                    <a:pt x="672846" y="926592"/>
                  </a:lnTo>
                  <a:lnTo>
                    <a:pt x="728029" y="925056"/>
                  </a:lnTo>
                  <a:lnTo>
                    <a:pt x="781984" y="920528"/>
                  </a:lnTo>
                  <a:lnTo>
                    <a:pt x="834538" y="913127"/>
                  </a:lnTo>
                  <a:lnTo>
                    <a:pt x="885517" y="902972"/>
                  </a:lnTo>
                  <a:lnTo>
                    <a:pt x="934747" y="890183"/>
                  </a:lnTo>
                  <a:lnTo>
                    <a:pt x="982057" y="874878"/>
                  </a:lnTo>
                  <a:lnTo>
                    <a:pt x="1027272" y="857178"/>
                  </a:lnTo>
                  <a:lnTo>
                    <a:pt x="1070219" y="837201"/>
                  </a:lnTo>
                  <a:lnTo>
                    <a:pt x="1110726" y="815066"/>
                  </a:lnTo>
                  <a:lnTo>
                    <a:pt x="1148619" y="790894"/>
                  </a:lnTo>
                  <a:lnTo>
                    <a:pt x="1183725" y="764802"/>
                  </a:lnTo>
                  <a:lnTo>
                    <a:pt x="1215871" y="736910"/>
                  </a:lnTo>
                  <a:lnTo>
                    <a:pt x="1244884" y="707338"/>
                  </a:lnTo>
                  <a:lnTo>
                    <a:pt x="1270590" y="676205"/>
                  </a:lnTo>
                  <a:lnTo>
                    <a:pt x="1292816" y="643629"/>
                  </a:lnTo>
                  <a:lnTo>
                    <a:pt x="1311389" y="609731"/>
                  </a:lnTo>
                  <a:lnTo>
                    <a:pt x="1336885" y="538443"/>
                  </a:lnTo>
                  <a:lnTo>
                    <a:pt x="1345692" y="463296"/>
                  </a:lnTo>
                  <a:lnTo>
                    <a:pt x="1343461" y="425293"/>
                  </a:lnTo>
                  <a:lnTo>
                    <a:pt x="1326137" y="351949"/>
                  </a:lnTo>
                  <a:lnTo>
                    <a:pt x="1292816" y="282946"/>
                  </a:lnTo>
                  <a:lnTo>
                    <a:pt x="1270590" y="250369"/>
                  </a:lnTo>
                  <a:lnTo>
                    <a:pt x="1244884" y="219236"/>
                  </a:lnTo>
                  <a:lnTo>
                    <a:pt x="1215871" y="189664"/>
                  </a:lnTo>
                  <a:lnTo>
                    <a:pt x="1183725" y="161774"/>
                  </a:lnTo>
                  <a:lnTo>
                    <a:pt x="1148619" y="135683"/>
                  </a:lnTo>
                  <a:lnTo>
                    <a:pt x="1110726" y="111512"/>
                  </a:lnTo>
                  <a:lnTo>
                    <a:pt x="1070219" y="89379"/>
                  </a:lnTo>
                  <a:lnTo>
                    <a:pt x="1027272" y="69404"/>
                  </a:lnTo>
                  <a:lnTo>
                    <a:pt x="982057" y="51705"/>
                  </a:lnTo>
                  <a:lnTo>
                    <a:pt x="934747" y="36403"/>
                  </a:lnTo>
                  <a:lnTo>
                    <a:pt x="885517" y="23615"/>
                  </a:lnTo>
                  <a:lnTo>
                    <a:pt x="834538" y="13462"/>
                  </a:lnTo>
                  <a:lnTo>
                    <a:pt x="781984" y="6062"/>
                  </a:lnTo>
                  <a:lnTo>
                    <a:pt x="728029" y="1535"/>
                  </a:lnTo>
                  <a:lnTo>
                    <a:pt x="672846" y="0"/>
                  </a:lnTo>
                  <a:close/>
                </a:path>
              </a:pathLst>
            </a:custGeom>
            <a:solidFill>
              <a:srgbClr val="1E4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489679C-93D3-1B08-1008-4BFD155F7B1A}"/>
                </a:ext>
              </a:extLst>
            </p:cNvPr>
            <p:cNvSpPr/>
            <p:nvPr/>
          </p:nvSpPr>
          <p:spPr>
            <a:xfrm>
              <a:off x="5917691" y="5285232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0" y="463296"/>
                  </a:moveTo>
                  <a:lnTo>
                    <a:pt x="8806" y="388138"/>
                  </a:lnTo>
                  <a:lnTo>
                    <a:pt x="34302" y="316845"/>
                  </a:lnTo>
                  <a:lnTo>
                    <a:pt x="52875" y="282946"/>
                  </a:lnTo>
                  <a:lnTo>
                    <a:pt x="75101" y="250369"/>
                  </a:lnTo>
                  <a:lnTo>
                    <a:pt x="100807" y="219236"/>
                  </a:lnTo>
                  <a:lnTo>
                    <a:pt x="129820" y="189664"/>
                  </a:lnTo>
                  <a:lnTo>
                    <a:pt x="161966" y="161774"/>
                  </a:lnTo>
                  <a:lnTo>
                    <a:pt x="197072" y="135683"/>
                  </a:lnTo>
                  <a:lnTo>
                    <a:pt x="234965" y="111512"/>
                  </a:lnTo>
                  <a:lnTo>
                    <a:pt x="275472" y="89379"/>
                  </a:lnTo>
                  <a:lnTo>
                    <a:pt x="318419" y="69404"/>
                  </a:lnTo>
                  <a:lnTo>
                    <a:pt x="363634" y="51705"/>
                  </a:lnTo>
                  <a:lnTo>
                    <a:pt x="410944" y="36403"/>
                  </a:lnTo>
                  <a:lnTo>
                    <a:pt x="460174" y="23615"/>
                  </a:lnTo>
                  <a:lnTo>
                    <a:pt x="511153" y="13462"/>
                  </a:lnTo>
                  <a:lnTo>
                    <a:pt x="563707" y="6062"/>
                  </a:lnTo>
                  <a:lnTo>
                    <a:pt x="617662" y="1535"/>
                  </a:lnTo>
                  <a:lnTo>
                    <a:pt x="672846" y="0"/>
                  </a:lnTo>
                  <a:lnTo>
                    <a:pt x="728029" y="1535"/>
                  </a:lnTo>
                  <a:lnTo>
                    <a:pt x="781984" y="6062"/>
                  </a:lnTo>
                  <a:lnTo>
                    <a:pt x="834538" y="13462"/>
                  </a:lnTo>
                  <a:lnTo>
                    <a:pt x="885517" y="23615"/>
                  </a:lnTo>
                  <a:lnTo>
                    <a:pt x="934747" y="36403"/>
                  </a:lnTo>
                  <a:lnTo>
                    <a:pt x="982057" y="51705"/>
                  </a:lnTo>
                  <a:lnTo>
                    <a:pt x="1027272" y="69404"/>
                  </a:lnTo>
                  <a:lnTo>
                    <a:pt x="1070219" y="89379"/>
                  </a:lnTo>
                  <a:lnTo>
                    <a:pt x="1110726" y="111512"/>
                  </a:lnTo>
                  <a:lnTo>
                    <a:pt x="1148619" y="135683"/>
                  </a:lnTo>
                  <a:lnTo>
                    <a:pt x="1183725" y="161774"/>
                  </a:lnTo>
                  <a:lnTo>
                    <a:pt x="1215871" y="189664"/>
                  </a:lnTo>
                  <a:lnTo>
                    <a:pt x="1244884" y="219236"/>
                  </a:lnTo>
                  <a:lnTo>
                    <a:pt x="1270590" y="250369"/>
                  </a:lnTo>
                  <a:lnTo>
                    <a:pt x="1292816" y="282946"/>
                  </a:lnTo>
                  <a:lnTo>
                    <a:pt x="1311389" y="316845"/>
                  </a:lnTo>
                  <a:lnTo>
                    <a:pt x="1336885" y="388138"/>
                  </a:lnTo>
                  <a:lnTo>
                    <a:pt x="1345692" y="463296"/>
                  </a:lnTo>
                  <a:lnTo>
                    <a:pt x="1343461" y="501292"/>
                  </a:lnTo>
                  <a:lnTo>
                    <a:pt x="1326137" y="574629"/>
                  </a:lnTo>
                  <a:lnTo>
                    <a:pt x="1292816" y="643629"/>
                  </a:lnTo>
                  <a:lnTo>
                    <a:pt x="1270590" y="676205"/>
                  </a:lnTo>
                  <a:lnTo>
                    <a:pt x="1244884" y="707338"/>
                  </a:lnTo>
                  <a:lnTo>
                    <a:pt x="1215871" y="736910"/>
                  </a:lnTo>
                  <a:lnTo>
                    <a:pt x="1183725" y="764802"/>
                  </a:lnTo>
                  <a:lnTo>
                    <a:pt x="1148619" y="790894"/>
                  </a:lnTo>
                  <a:lnTo>
                    <a:pt x="1110726" y="815066"/>
                  </a:lnTo>
                  <a:lnTo>
                    <a:pt x="1070219" y="837201"/>
                  </a:lnTo>
                  <a:lnTo>
                    <a:pt x="1027272" y="857178"/>
                  </a:lnTo>
                  <a:lnTo>
                    <a:pt x="982057" y="874878"/>
                  </a:lnTo>
                  <a:lnTo>
                    <a:pt x="934747" y="890183"/>
                  </a:lnTo>
                  <a:lnTo>
                    <a:pt x="885517" y="902972"/>
                  </a:lnTo>
                  <a:lnTo>
                    <a:pt x="834538" y="913127"/>
                  </a:lnTo>
                  <a:lnTo>
                    <a:pt x="781984" y="920528"/>
                  </a:lnTo>
                  <a:lnTo>
                    <a:pt x="728029" y="925056"/>
                  </a:lnTo>
                  <a:lnTo>
                    <a:pt x="672846" y="926592"/>
                  </a:lnTo>
                  <a:lnTo>
                    <a:pt x="617662" y="925056"/>
                  </a:lnTo>
                  <a:lnTo>
                    <a:pt x="563707" y="920528"/>
                  </a:lnTo>
                  <a:lnTo>
                    <a:pt x="511153" y="913127"/>
                  </a:lnTo>
                  <a:lnTo>
                    <a:pt x="460174" y="902972"/>
                  </a:lnTo>
                  <a:lnTo>
                    <a:pt x="410944" y="890183"/>
                  </a:lnTo>
                  <a:lnTo>
                    <a:pt x="363634" y="874878"/>
                  </a:lnTo>
                  <a:lnTo>
                    <a:pt x="318419" y="857178"/>
                  </a:lnTo>
                  <a:lnTo>
                    <a:pt x="275472" y="837201"/>
                  </a:lnTo>
                  <a:lnTo>
                    <a:pt x="234965" y="815066"/>
                  </a:lnTo>
                  <a:lnTo>
                    <a:pt x="197072" y="790894"/>
                  </a:lnTo>
                  <a:lnTo>
                    <a:pt x="161966" y="764802"/>
                  </a:lnTo>
                  <a:lnTo>
                    <a:pt x="129820" y="736910"/>
                  </a:lnTo>
                  <a:lnTo>
                    <a:pt x="100807" y="707338"/>
                  </a:lnTo>
                  <a:lnTo>
                    <a:pt x="75101" y="676205"/>
                  </a:lnTo>
                  <a:lnTo>
                    <a:pt x="52875" y="643629"/>
                  </a:lnTo>
                  <a:lnTo>
                    <a:pt x="34302" y="609731"/>
                  </a:lnTo>
                  <a:lnTo>
                    <a:pt x="8806" y="538443"/>
                  </a:lnTo>
                  <a:lnTo>
                    <a:pt x="0" y="463296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7">
            <a:extLst>
              <a:ext uri="{FF2B5EF4-FFF2-40B4-BE49-F238E27FC236}">
                <a16:creationId xmlns:a16="http://schemas.microsoft.com/office/drawing/2014/main" id="{1DA08A13-3005-EA3B-F454-E72139F017BD}"/>
              </a:ext>
            </a:extLst>
          </p:cNvPr>
          <p:cNvSpPr txBox="1"/>
          <p:nvPr/>
        </p:nvSpPr>
        <p:spPr>
          <a:xfrm>
            <a:off x="9256347" y="5516537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WERK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0" name="object 18">
            <a:extLst>
              <a:ext uri="{FF2B5EF4-FFF2-40B4-BE49-F238E27FC236}">
                <a16:creationId xmlns:a16="http://schemas.microsoft.com/office/drawing/2014/main" id="{06F4F7FF-EAFB-0B85-BA67-EC1826EF53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1301" y="3348089"/>
            <a:ext cx="76200" cy="186436"/>
          </a:xfrm>
          <a:prstGeom prst="rect">
            <a:avLst/>
          </a:prstGeom>
        </p:spPr>
      </p:pic>
      <p:pic>
        <p:nvPicPr>
          <p:cNvPr id="21" name="object 19">
            <a:extLst>
              <a:ext uri="{FF2B5EF4-FFF2-40B4-BE49-F238E27FC236}">
                <a16:creationId xmlns:a16="http://schemas.microsoft.com/office/drawing/2014/main" id="{C8C04FB1-C70E-0AAA-B184-CA133D63AEF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7433" y="3334372"/>
            <a:ext cx="76200" cy="186436"/>
          </a:xfrm>
          <a:prstGeom prst="rect">
            <a:avLst/>
          </a:prstGeom>
        </p:spPr>
      </p:pic>
      <p:grpSp>
        <p:nvGrpSpPr>
          <p:cNvPr id="22" name="object 20">
            <a:extLst>
              <a:ext uri="{FF2B5EF4-FFF2-40B4-BE49-F238E27FC236}">
                <a16:creationId xmlns:a16="http://schemas.microsoft.com/office/drawing/2014/main" id="{98EF6D1B-ADE5-EFAF-97BA-AE25D1ABEA0E}"/>
              </a:ext>
            </a:extLst>
          </p:cNvPr>
          <p:cNvGrpSpPr/>
          <p:nvPr/>
        </p:nvGrpSpPr>
        <p:grpSpPr>
          <a:xfrm>
            <a:off x="3308682" y="5181207"/>
            <a:ext cx="1358900" cy="939800"/>
            <a:chOff x="287781" y="5259070"/>
            <a:chExt cx="1358900" cy="939800"/>
          </a:xfrm>
        </p:grpSpPr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1392795D-38BF-7A21-8247-60A1244FEC54}"/>
                </a:ext>
              </a:extLst>
            </p:cNvPr>
            <p:cNvSpPr/>
            <p:nvPr/>
          </p:nvSpPr>
          <p:spPr>
            <a:xfrm>
              <a:off x="294131" y="5265420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672846" y="0"/>
                  </a:moveTo>
                  <a:lnTo>
                    <a:pt x="617662" y="1535"/>
                  </a:lnTo>
                  <a:lnTo>
                    <a:pt x="563707" y="6062"/>
                  </a:lnTo>
                  <a:lnTo>
                    <a:pt x="511153" y="13462"/>
                  </a:lnTo>
                  <a:lnTo>
                    <a:pt x="460174" y="23615"/>
                  </a:lnTo>
                  <a:lnTo>
                    <a:pt x="410944" y="36403"/>
                  </a:lnTo>
                  <a:lnTo>
                    <a:pt x="363634" y="51705"/>
                  </a:lnTo>
                  <a:lnTo>
                    <a:pt x="318419" y="69404"/>
                  </a:lnTo>
                  <a:lnTo>
                    <a:pt x="275472" y="89379"/>
                  </a:lnTo>
                  <a:lnTo>
                    <a:pt x="234965" y="111512"/>
                  </a:lnTo>
                  <a:lnTo>
                    <a:pt x="197072" y="135683"/>
                  </a:lnTo>
                  <a:lnTo>
                    <a:pt x="161966" y="161774"/>
                  </a:lnTo>
                  <a:lnTo>
                    <a:pt x="129820" y="189664"/>
                  </a:lnTo>
                  <a:lnTo>
                    <a:pt x="100807" y="219236"/>
                  </a:lnTo>
                  <a:lnTo>
                    <a:pt x="75101" y="250369"/>
                  </a:lnTo>
                  <a:lnTo>
                    <a:pt x="52875" y="282946"/>
                  </a:lnTo>
                  <a:lnTo>
                    <a:pt x="34302" y="316845"/>
                  </a:lnTo>
                  <a:lnTo>
                    <a:pt x="8806" y="388138"/>
                  </a:lnTo>
                  <a:lnTo>
                    <a:pt x="0" y="463295"/>
                  </a:lnTo>
                  <a:lnTo>
                    <a:pt x="2230" y="501292"/>
                  </a:lnTo>
                  <a:lnTo>
                    <a:pt x="19554" y="574629"/>
                  </a:lnTo>
                  <a:lnTo>
                    <a:pt x="52875" y="643629"/>
                  </a:lnTo>
                  <a:lnTo>
                    <a:pt x="75101" y="676205"/>
                  </a:lnTo>
                  <a:lnTo>
                    <a:pt x="100807" y="707338"/>
                  </a:lnTo>
                  <a:lnTo>
                    <a:pt x="129820" y="736910"/>
                  </a:lnTo>
                  <a:lnTo>
                    <a:pt x="161966" y="764802"/>
                  </a:lnTo>
                  <a:lnTo>
                    <a:pt x="197072" y="790894"/>
                  </a:lnTo>
                  <a:lnTo>
                    <a:pt x="234965" y="815066"/>
                  </a:lnTo>
                  <a:lnTo>
                    <a:pt x="275472" y="837201"/>
                  </a:lnTo>
                  <a:lnTo>
                    <a:pt x="318419" y="857178"/>
                  </a:lnTo>
                  <a:lnTo>
                    <a:pt x="363634" y="874878"/>
                  </a:lnTo>
                  <a:lnTo>
                    <a:pt x="410944" y="890183"/>
                  </a:lnTo>
                  <a:lnTo>
                    <a:pt x="460174" y="902972"/>
                  </a:lnTo>
                  <a:lnTo>
                    <a:pt x="511153" y="913127"/>
                  </a:lnTo>
                  <a:lnTo>
                    <a:pt x="563707" y="920528"/>
                  </a:lnTo>
                  <a:lnTo>
                    <a:pt x="617662" y="925056"/>
                  </a:lnTo>
                  <a:lnTo>
                    <a:pt x="672846" y="926591"/>
                  </a:lnTo>
                  <a:lnTo>
                    <a:pt x="728029" y="925056"/>
                  </a:lnTo>
                  <a:lnTo>
                    <a:pt x="781984" y="920528"/>
                  </a:lnTo>
                  <a:lnTo>
                    <a:pt x="834538" y="913127"/>
                  </a:lnTo>
                  <a:lnTo>
                    <a:pt x="885517" y="902972"/>
                  </a:lnTo>
                  <a:lnTo>
                    <a:pt x="934747" y="890183"/>
                  </a:lnTo>
                  <a:lnTo>
                    <a:pt x="982057" y="874878"/>
                  </a:lnTo>
                  <a:lnTo>
                    <a:pt x="1027272" y="857178"/>
                  </a:lnTo>
                  <a:lnTo>
                    <a:pt x="1070219" y="837201"/>
                  </a:lnTo>
                  <a:lnTo>
                    <a:pt x="1110726" y="815066"/>
                  </a:lnTo>
                  <a:lnTo>
                    <a:pt x="1148619" y="790894"/>
                  </a:lnTo>
                  <a:lnTo>
                    <a:pt x="1183725" y="764802"/>
                  </a:lnTo>
                  <a:lnTo>
                    <a:pt x="1215871" y="736910"/>
                  </a:lnTo>
                  <a:lnTo>
                    <a:pt x="1244884" y="707338"/>
                  </a:lnTo>
                  <a:lnTo>
                    <a:pt x="1270590" y="676205"/>
                  </a:lnTo>
                  <a:lnTo>
                    <a:pt x="1292816" y="643629"/>
                  </a:lnTo>
                  <a:lnTo>
                    <a:pt x="1311389" y="609731"/>
                  </a:lnTo>
                  <a:lnTo>
                    <a:pt x="1336885" y="538443"/>
                  </a:lnTo>
                  <a:lnTo>
                    <a:pt x="1345692" y="463295"/>
                  </a:lnTo>
                  <a:lnTo>
                    <a:pt x="1343461" y="425293"/>
                  </a:lnTo>
                  <a:lnTo>
                    <a:pt x="1326137" y="351949"/>
                  </a:lnTo>
                  <a:lnTo>
                    <a:pt x="1292816" y="282946"/>
                  </a:lnTo>
                  <a:lnTo>
                    <a:pt x="1270590" y="250369"/>
                  </a:lnTo>
                  <a:lnTo>
                    <a:pt x="1244884" y="219236"/>
                  </a:lnTo>
                  <a:lnTo>
                    <a:pt x="1215871" y="189664"/>
                  </a:lnTo>
                  <a:lnTo>
                    <a:pt x="1183725" y="161774"/>
                  </a:lnTo>
                  <a:lnTo>
                    <a:pt x="1148619" y="135683"/>
                  </a:lnTo>
                  <a:lnTo>
                    <a:pt x="1110726" y="111512"/>
                  </a:lnTo>
                  <a:lnTo>
                    <a:pt x="1070219" y="89379"/>
                  </a:lnTo>
                  <a:lnTo>
                    <a:pt x="1027272" y="69404"/>
                  </a:lnTo>
                  <a:lnTo>
                    <a:pt x="982057" y="51705"/>
                  </a:lnTo>
                  <a:lnTo>
                    <a:pt x="934747" y="36403"/>
                  </a:lnTo>
                  <a:lnTo>
                    <a:pt x="885517" y="23615"/>
                  </a:lnTo>
                  <a:lnTo>
                    <a:pt x="834538" y="13462"/>
                  </a:lnTo>
                  <a:lnTo>
                    <a:pt x="781984" y="6062"/>
                  </a:lnTo>
                  <a:lnTo>
                    <a:pt x="728029" y="1535"/>
                  </a:lnTo>
                  <a:lnTo>
                    <a:pt x="672846" y="0"/>
                  </a:lnTo>
                  <a:close/>
                </a:path>
              </a:pathLst>
            </a:custGeom>
            <a:solidFill>
              <a:srgbClr val="1E4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68D8775A-C6E9-EF56-8561-20E88F5C9566}"/>
                </a:ext>
              </a:extLst>
            </p:cNvPr>
            <p:cNvSpPr/>
            <p:nvPr/>
          </p:nvSpPr>
          <p:spPr>
            <a:xfrm>
              <a:off x="294131" y="5265420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0" y="463295"/>
                  </a:moveTo>
                  <a:lnTo>
                    <a:pt x="8806" y="388138"/>
                  </a:lnTo>
                  <a:lnTo>
                    <a:pt x="34302" y="316845"/>
                  </a:lnTo>
                  <a:lnTo>
                    <a:pt x="52875" y="282946"/>
                  </a:lnTo>
                  <a:lnTo>
                    <a:pt x="75101" y="250369"/>
                  </a:lnTo>
                  <a:lnTo>
                    <a:pt x="100807" y="219236"/>
                  </a:lnTo>
                  <a:lnTo>
                    <a:pt x="129820" y="189664"/>
                  </a:lnTo>
                  <a:lnTo>
                    <a:pt x="161966" y="161774"/>
                  </a:lnTo>
                  <a:lnTo>
                    <a:pt x="197072" y="135683"/>
                  </a:lnTo>
                  <a:lnTo>
                    <a:pt x="234965" y="111512"/>
                  </a:lnTo>
                  <a:lnTo>
                    <a:pt x="275472" y="89379"/>
                  </a:lnTo>
                  <a:lnTo>
                    <a:pt x="318419" y="69404"/>
                  </a:lnTo>
                  <a:lnTo>
                    <a:pt x="363634" y="51705"/>
                  </a:lnTo>
                  <a:lnTo>
                    <a:pt x="410944" y="36403"/>
                  </a:lnTo>
                  <a:lnTo>
                    <a:pt x="460174" y="23615"/>
                  </a:lnTo>
                  <a:lnTo>
                    <a:pt x="511153" y="13462"/>
                  </a:lnTo>
                  <a:lnTo>
                    <a:pt x="563707" y="6062"/>
                  </a:lnTo>
                  <a:lnTo>
                    <a:pt x="617662" y="1535"/>
                  </a:lnTo>
                  <a:lnTo>
                    <a:pt x="672846" y="0"/>
                  </a:lnTo>
                  <a:lnTo>
                    <a:pt x="728029" y="1535"/>
                  </a:lnTo>
                  <a:lnTo>
                    <a:pt x="781984" y="6062"/>
                  </a:lnTo>
                  <a:lnTo>
                    <a:pt x="834538" y="13462"/>
                  </a:lnTo>
                  <a:lnTo>
                    <a:pt x="885517" y="23615"/>
                  </a:lnTo>
                  <a:lnTo>
                    <a:pt x="934747" y="36403"/>
                  </a:lnTo>
                  <a:lnTo>
                    <a:pt x="982057" y="51705"/>
                  </a:lnTo>
                  <a:lnTo>
                    <a:pt x="1027272" y="69404"/>
                  </a:lnTo>
                  <a:lnTo>
                    <a:pt x="1070219" y="89379"/>
                  </a:lnTo>
                  <a:lnTo>
                    <a:pt x="1110726" y="111512"/>
                  </a:lnTo>
                  <a:lnTo>
                    <a:pt x="1148619" y="135683"/>
                  </a:lnTo>
                  <a:lnTo>
                    <a:pt x="1183725" y="161774"/>
                  </a:lnTo>
                  <a:lnTo>
                    <a:pt x="1215871" y="189664"/>
                  </a:lnTo>
                  <a:lnTo>
                    <a:pt x="1244884" y="219236"/>
                  </a:lnTo>
                  <a:lnTo>
                    <a:pt x="1270590" y="250369"/>
                  </a:lnTo>
                  <a:lnTo>
                    <a:pt x="1292816" y="282946"/>
                  </a:lnTo>
                  <a:lnTo>
                    <a:pt x="1311389" y="316845"/>
                  </a:lnTo>
                  <a:lnTo>
                    <a:pt x="1336885" y="388138"/>
                  </a:lnTo>
                  <a:lnTo>
                    <a:pt x="1345692" y="463295"/>
                  </a:lnTo>
                  <a:lnTo>
                    <a:pt x="1343461" y="501292"/>
                  </a:lnTo>
                  <a:lnTo>
                    <a:pt x="1326137" y="574629"/>
                  </a:lnTo>
                  <a:lnTo>
                    <a:pt x="1292816" y="643629"/>
                  </a:lnTo>
                  <a:lnTo>
                    <a:pt x="1270590" y="676205"/>
                  </a:lnTo>
                  <a:lnTo>
                    <a:pt x="1244884" y="707338"/>
                  </a:lnTo>
                  <a:lnTo>
                    <a:pt x="1215871" y="736910"/>
                  </a:lnTo>
                  <a:lnTo>
                    <a:pt x="1183725" y="764802"/>
                  </a:lnTo>
                  <a:lnTo>
                    <a:pt x="1148619" y="790894"/>
                  </a:lnTo>
                  <a:lnTo>
                    <a:pt x="1110726" y="815066"/>
                  </a:lnTo>
                  <a:lnTo>
                    <a:pt x="1070219" y="837201"/>
                  </a:lnTo>
                  <a:lnTo>
                    <a:pt x="1027272" y="857178"/>
                  </a:lnTo>
                  <a:lnTo>
                    <a:pt x="982057" y="874878"/>
                  </a:lnTo>
                  <a:lnTo>
                    <a:pt x="934747" y="890183"/>
                  </a:lnTo>
                  <a:lnTo>
                    <a:pt x="885517" y="902972"/>
                  </a:lnTo>
                  <a:lnTo>
                    <a:pt x="834538" y="913127"/>
                  </a:lnTo>
                  <a:lnTo>
                    <a:pt x="781984" y="920528"/>
                  </a:lnTo>
                  <a:lnTo>
                    <a:pt x="728029" y="925056"/>
                  </a:lnTo>
                  <a:lnTo>
                    <a:pt x="672846" y="926591"/>
                  </a:lnTo>
                  <a:lnTo>
                    <a:pt x="617662" y="925056"/>
                  </a:lnTo>
                  <a:lnTo>
                    <a:pt x="563707" y="920528"/>
                  </a:lnTo>
                  <a:lnTo>
                    <a:pt x="511153" y="913127"/>
                  </a:lnTo>
                  <a:lnTo>
                    <a:pt x="460174" y="902972"/>
                  </a:lnTo>
                  <a:lnTo>
                    <a:pt x="410944" y="890183"/>
                  </a:lnTo>
                  <a:lnTo>
                    <a:pt x="363634" y="874878"/>
                  </a:lnTo>
                  <a:lnTo>
                    <a:pt x="318419" y="857178"/>
                  </a:lnTo>
                  <a:lnTo>
                    <a:pt x="275472" y="837201"/>
                  </a:lnTo>
                  <a:lnTo>
                    <a:pt x="234965" y="815066"/>
                  </a:lnTo>
                  <a:lnTo>
                    <a:pt x="197072" y="790894"/>
                  </a:lnTo>
                  <a:lnTo>
                    <a:pt x="161966" y="764802"/>
                  </a:lnTo>
                  <a:lnTo>
                    <a:pt x="129820" y="736910"/>
                  </a:lnTo>
                  <a:lnTo>
                    <a:pt x="100807" y="707338"/>
                  </a:lnTo>
                  <a:lnTo>
                    <a:pt x="75101" y="676205"/>
                  </a:lnTo>
                  <a:lnTo>
                    <a:pt x="52875" y="643629"/>
                  </a:lnTo>
                  <a:lnTo>
                    <a:pt x="34302" y="609731"/>
                  </a:lnTo>
                  <a:lnTo>
                    <a:pt x="8806" y="538443"/>
                  </a:lnTo>
                  <a:lnTo>
                    <a:pt x="0" y="463295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3">
            <a:extLst>
              <a:ext uri="{FF2B5EF4-FFF2-40B4-BE49-F238E27FC236}">
                <a16:creationId xmlns:a16="http://schemas.microsoft.com/office/drawing/2014/main" id="{C548F3C9-0B30-61ED-6A71-68228BC36C3A}"/>
              </a:ext>
            </a:extLst>
          </p:cNvPr>
          <p:cNvGrpSpPr/>
          <p:nvPr/>
        </p:nvGrpSpPr>
        <p:grpSpPr>
          <a:xfrm>
            <a:off x="6533721" y="4257282"/>
            <a:ext cx="2644775" cy="927735"/>
            <a:chOff x="3512820" y="4335145"/>
            <a:chExt cx="2644775" cy="927735"/>
          </a:xfrm>
        </p:grpSpPr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E656AE6C-7367-0B2D-1D6C-78523A50FBE0}"/>
                </a:ext>
              </a:extLst>
            </p:cNvPr>
            <p:cNvSpPr/>
            <p:nvPr/>
          </p:nvSpPr>
          <p:spPr>
            <a:xfrm>
              <a:off x="5607685" y="4335144"/>
              <a:ext cx="549910" cy="927735"/>
            </a:xfrm>
            <a:custGeom>
              <a:avLst/>
              <a:gdLst/>
              <a:ahLst/>
              <a:cxnLst/>
              <a:rect l="l" t="t" r="r" b="b"/>
              <a:pathLst>
                <a:path w="549910" h="927735">
                  <a:moveTo>
                    <a:pt x="310261" y="927735"/>
                  </a:moveTo>
                  <a:lnTo>
                    <a:pt x="293509" y="895604"/>
                  </a:lnTo>
                  <a:lnTo>
                    <a:pt x="270891" y="852170"/>
                  </a:lnTo>
                  <a:lnTo>
                    <a:pt x="252234" y="877874"/>
                  </a:lnTo>
                  <a:lnTo>
                    <a:pt x="8890" y="701167"/>
                  </a:lnTo>
                  <a:lnTo>
                    <a:pt x="1524" y="711327"/>
                  </a:lnTo>
                  <a:lnTo>
                    <a:pt x="244805" y="888111"/>
                  </a:lnTo>
                  <a:lnTo>
                    <a:pt x="226187" y="913765"/>
                  </a:lnTo>
                  <a:lnTo>
                    <a:pt x="310261" y="927735"/>
                  </a:lnTo>
                  <a:close/>
                </a:path>
                <a:path w="549910" h="927735">
                  <a:moveTo>
                    <a:pt x="549783" y="764794"/>
                  </a:moveTo>
                  <a:lnTo>
                    <a:pt x="542175" y="716788"/>
                  </a:lnTo>
                  <a:lnTo>
                    <a:pt x="536448" y="680593"/>
                  </a:lnTo>
                  <a:lnTo>
                    <a:pt x="510616" y="699071"/>
                  </a:lnTo>
                  <a:lnTo>
                    <a:pt x="10414" y="0"/>
                  </a:lnTo>
                  <a:lnTo>
                    <a:pt x="0" y="7366"/>
                  </a:lnTo>
                  <a:lnTo>
                    <a:pt x="500316" y="706424"/>
                  </a:lnTo>
                  <a:lnTo>
                    <a:pt x="474472" y="724916"/>
                  </a:lnTo>
                  <a:lnTo>
                    <a:pt x="549783" y="764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5">
              <a:extLst>
                <a:ext uri="{FF2B5EF4-FFF2-40B4-BE49-F238E27FC236}">
                  <a16:creationId xmlns:a16="http://schemas.microsoft.com/office/drawing/2014/main" id="{0F5947EC-E589-9FFC-FC62-56E4B3F37BB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2820" y="4597908"/>
              <a:ext cx="419100" cy="248412"/>
            </a:xfrm>
            <a:prstGeom prst="rect">
              <a:avLst/>
            </a:prstGeom>
          </p:spPr>
        </p:pic>
      </p:grpSp>
      <p:sp>
        <p:nvSpPr>
          <p:cNvPr id="28" name="object 26">
            <a:extLst>
              <a:ext uri="{FF2B5EF4-FFF2-40B4-BE49-F238E27FC236}">
                <a16:creationId xmlns:a16="http://schemas.microsoft.com/office/drawing/2014/main" id="{137806CE-85E0-2D74-7E15-C7D6D860B756}"/>
              </a:ext>
            </a:extLst>
          </p:cNvPr>
          <p:cNvSpPr txBox="1"/>
          <p:nvPr/>
        </p:nvSpPr>
        <p:spPr>
          <a:xfrm>
            <a:off x="3676017" y="5404371"/>
            <a:ext cx="62357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MBO-</a:t>
            </a:r>
            <a:endParaRPr sz="18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10"/>
              </a:spcBef>
            </a:pPr>
            <a:r>
              <a:rPr sz="1200" u="sng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Entree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1169481B-E002-2B5B-0090-B720FBAFE101}"/>
              </a:ext>
            </a:extLst>
          </p:cNvPr>
          <p:cNvSpPr/>
          <p:nvPr/>
        </p:nvSpPr>
        <p:spPr>
          <a:xfrm>
            <a:off x="4135122" y="4203307"/>
            <a:ext cx="424180" cy="870585"/>
          </a:xfrm>
          <a:custGeom>
            <a:avLst/>
            <a:gdLst/>
            <a:ahLst/>
            <a:cxnLst/>
            <a:rect l="l" t="t" r="r" b="b"/>
            <a:pathLst>
              <a:path w="424180" h="870585">
                <a:moveTo>
                  <a:pt x="412318" y="0"/>
                </a:moveTo>
                <a:lnTo>
                  <a:pt x="390347" y="45846"/>
                </a:lnTo>
                <a:lnTo>
                  <a:pt x="401777" y="51307"/>
                </a:lnTo>
                <a:lnTo>
                  <a:pt x="423748" y="5587"/>
                </a:lnTo>
                <a:lnTo>
                  <a:pt x="412318" y="0"/>
                </a:lnTo>
                <a:close/>
              </a:path>
              <a:path w="424180" h="870585">
                <a:moveTo>
                  <a:pt x="373837" y="80136"/>
                </a:moveTo>
                <a:lnTo>
                  <a:pt x="351866" y="125983"/>
                </a:lnTo>
                <a:lnTo>
                  <a:pt x="363296" y="131444"/>
                </a:lnTo>
                <a:lnTo>
                  <a:pt x="385267" y="85724"/>
                </a:lnTo>
                <a:lnTo>
                  <a:pt x="373837" y="80136"/>
                </a:lnTo>
                <a:close/>
              </a:path>
              <a:path w="424180" h="870585">
                <a:moveTo>
                  <a:pt x="335356" y="160273"/>
                </a:moveTo>
                <a:lnTo>
                  <a:pt x="313385" y="206120"/>
                </a:lnTo>
                <a:lnTo>
                  <a:pt x="324815" y="211581"/>
                </a:lnTo>
                <a:lnTo>
                  <a:pt x="346786" y="165861"/>
                </a:lnTo>
                <a:lnTo>
                  <a:pt x="335356" y="160273"/>
                </a:lnTo>
                <a:close/>
              </a:path>
              <a:path w="424180" h="870585">
                <a:moveTo>
                  <a:pt x="296875" y="240410"/>
                </a:moveTo>
                <a:lnTo>
                  <a:pt x="274904" y="286257"/>
                </a:lnTo>
                <a:lnTo>
                  <a:pt x="286334" y="291718"/>
                </a:lnTo>
                <a:lnTo>
                  <a:pt x="308305" y="245998"/>
                </a:lnTo>
                <a:lnTo>
                  <a:pt x="296875" y="240410"/>
                </a:lnTo>
                <a:close/>
              </a:path>
              <a:path w="424180" h="870585">
                <a:moveTo>
                  <a:pt x="258394" y="320547"/>
                </a:moveTo>
                <a:lnTo>
                  <a:pt x="236296" y="366394"/>
                </a:lnTo>
                <a:lnTo>
                  <a:pt x="247853" y="371855"/>
                </a:lnTo>
                <a:lnTo>
                  <a:pt x="269824" y="326008"/>
                </a:lnTo>
                <a:lnTo>
                  <a:pt x="258394" y="320547"/>
                </a:lnTo>
                <a:close/>
              </a:path>
              <a:path w="424180" h="870585">
                <a:moveTo>
                  <a:pt x="219913" y="400684"/>
                </a:moveTo>
                <a:lnTo>
                  <a:pt x="197815" y="446531"/>
                </a:lnTo>
                <a:lnTo>
                  <a:pt x="209245" y="451992"/>
                </a:lnTo>
                <a:lnTo>
                  <a:pt x="231343" y="406145"/>
                </a:lnTo>
                <a:lnTo>
                  <a:pt x="219913" y="400684"/>
                </a:lnTo>
                <a:close/>
              </a:path>
              <a:path w="424180" h="870585">
                <a:moveTo>
                  <a:pt x="181305" y="480821"/>
                </a:moveTo>
                <a:lnTo>
                  <a:pt x="159334" y="526668"/>
                </a:lnTo>
                <a:lnTo>
                  <a:pt x="170764" y="532129"/>
                </a:lnTo>
                <a:lnTo>
                  <a:pt x="192862" y="486282"/>
                </a:lnTo>
                <a:lnTo>
                  <a:pt x="181305" y="480821"/>
                </a:lnTo>
                <a:close/>
              </a:path>
              <a:path w="424180" h="870585">
                <a:moveTo>
                  <a:pt x="142849" y="560958"/>
                </a:moveTo>
                <a:lnTo>
                  <a:pt x="120853" y="606805"/>
                </a:lnTo>
                <a:lnTo>
                  <a:pt x="132308" y="612266"/>
                </a:lnTo>
                <a:lnTo>
                  <a:pt x="154304" y="566419"/>
                </a:lnTo>
                <a:lnTo>
                  <a:pt x="142849" y="560958"/>
                </a:lnTo>
                <a:close/>
              </a:path>
              <a:path w="424180" h="870585">
                <a:moveTo>
                  <a:pt x="104355" y="641095"/>
                </a:moveTo>
                <a:lnTo>
                  <a:pt x="82359" y="686942"/>
                </a:lnTo>
                <a:lnTo>
                  <a:pt x="93802" y="692403"/>
                </a:lnTo>
                <a:lnTo>
                  <a:pt x="115798" y="646556"/>
                </a:lnTo>
                <a:lnTo>
                  <a:pt x="104355" y="641095"/>
                </a:lnTo>
                <a:close/>
              </a:path>
              <a:path w="424180" h="870585">
                <a:moveTo>
                  <a:pt x="65862" y="721232"/>
                </a:moveTo>
                <a:lnTo>
                  <a:pt x="43865" y="767079"/>
                </a:lnTo>
                <a:lnTo>
                  <a:pt x="55308" y="772540"/>
                </a:lnTo>
                <a:lnTo>
                  <a:pt x="77304" y="726693"/>
                </a:lnTo>
                <a:lnTo>
                  <a:pt x="65862" y="721232"/>
                </a:lnTo>
                <a:close/>
              </a:path>
              <a:path w="424180" h="870585">
                <a:moveTo>
                  <a:pt x="0" y="784986"/>
                </a:moveTo>
                <a:lnTo>
                  <a:pt x="1346" y="870203"/>
                </a:lnTo>
                <a:lnTo>
                  <a:pt x="68681" y="818006"/>
                </a:lnTo>
                <a:lnTo>
                  <a:pt x="63926" y="815720"/>
                </a:lnTo>
                <a:lnTo>
                  <a:pt x="34569" y="815720"/>
                </a:lnTo>
                <a:lnTo>
                  <a:pt x="23126" y="810132"/>
                </a:lnTo>
                <a:lnTo>
                  <a:pt x="27355" y="801369"/>
                </a:lnTo>
                <a:lnTo>
                  <a:pt x="34076" y="801369"/>
                </a:lnTo>
                <a:lnTo>
                  <a:pt x="0" y="784986"/>
                </a:lnTo>
                <a:close/>
              </a:path>
              <a:path w="424180" h="870585">
                <a:moveTo>
                  <a:pt x="27355" y="801369"/>
                </a:moveTo>
                <a:lnTo>
                  <a:pt x="23126" y="810132"/>
                </a:lnTo>
                <a:lnTo>
                  <a:pt x="34569" y="815720"/>
                </a:lnTo>
                <a:lnTo>
                  <a:pt x="38811" y="806830"/>
                </a:lnTo>
                <a:lnTo>
                  <a:pt x="27355" y="801369"/>
                </a:lnTo>
                <a:close/>
              </a:path>
              <a:path w="424180" h="870585">
                <a:moveTo>
                  <a:pt x="34076" y="801369"/>
                </a:moveTo>
                <a:lnTo>
                  <a:pt x="27355" y="801369"/>
                </a:lnTo>
                <a:lnTo>
                  <a:pt x="38811" y="806830"/>
                </a:lnTo>
                <a:lnTo>
                  <a:pt x="34569" y="815720"/>
                </a:lnTo>
                <a:lnTo>
                  <a:pt x="63926" y="815720"/>
                </a:lnTo>
                <a:lnTo>
                  <a:pt x="34076" y="80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28">
            <a:extLst>
              <a:ext uri="{FF2B5EF4-FFF2-40B4-BE49-F238E27FC236}">
                <a16:creationId xmlns:a16="http://schemas.microsoft.com/office/drawing/2014/main" id="{8194BD29-BDDE-19DD-FA4A-E1483B583EB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3721" y="3695560"/>
            <a:ext cx="419100" cy="248412"/>
          </a:xfrm>
          <a:prstGeom prst="rect">
            <a:avLst/>
          </a:prstGeom>
        </p:spPr>
      </p:pic>
      <p:sp>
        <p:nvSpPr>
          <p:cNvPr id="31" name="object 29">
            <a:extLst>
              <a:ext uri="{FF2B5EF4-FFF2-40B4-BE49-F238E27FC236}">
                <a16:creationId xmlns:a16="http://schemas.microsoft.com/office/drawing/2014/main" id="{428637A2-40F5-1F93-FFE6-DC986B6DBA2B}"/>
              </a:ext>
            </a:extLst>
          </p:cNvPr>
          <p:cNvSpPr txBox="1"/>
          <p:nvPr/>
        </p:nvSpPr>
        <p:spPr>
          <a:xfrm>
            <a:off x="6965012" y="4390504"/>
            <a:ext cx="1626235" cy="662940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35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15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6</a:t>
            </a:r>
            <a:endParaRPr sz="1800">
              <a:latin typeface="Arial Narrow"/>
              <a:cs typeface="Arial Narrow"/>
            </a:endParaRPr>
          </a:p>
          <a:p>
            <a:pPr marL="1270" algn="ctr">
              <a:lnSpc>
                <a:spcPct val="100000"/>
              </a:lnSpc>
              <a:spcBef>
                <a:spcPts val="185"/>
              </a:spcBef>
            </a:pPr>
            <a:r>
              <a:rPr sz="1400" spc="-10">
                <a:latin typeface="Arial Narrow"/>
                <a:cs typeface="Arial Narrow"/>
              </a:rPr>
              <a:t>Individuele trajecten</a:t>
            </a:r>
            <a:endParaRPr sz="1400">
              <a:latin typeface="Arial Narrow"/>
              <a:cs typeface="Arial Narrow"/>
            </a:endParaRPr>
          </a:p>
        </p:txBody>
      </p:sp>
      <p:pic>
        <p:nvPicPr>
          <p:cNvPr id="32" name="object 30">
            <a:extLst>
              <a:ext uri="{FF2B5EF4-FFF2-40B4-BE49-F238E27FC236}">
                <a16:creationId xmlns:a16="http://schemas.microsoft.com/office/drawing/2014/main" id="{4AC71A51-C19B-79E4-FEAF-FF65F1FBDC1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5108" y="4200004"/>
            <a:ext cx="76199" cy="186436"/>
          </a:xfrm>
          <a:prstGeom prst="rect">
            <a:avLst/>
          </a:prstGeom>
        </p:spPr>
      </p:pic>
      <p:grpSp>
        <p:nvGrpSpPr>
          <p:cNvPr id="33" name="object 31">
            <a:extLst>
              <a:ext uri="{FF2B5EF4-FFF2-40B4-BE49-F238E27FC236}">
                <a16:creationId xmlns:a16="http://schemas.microsoft.com/office/drawing/2014/main" id="{40E8285E-C26C-81AC-A685-7CBCE5702E43}"/>
              </a:ext>
            </a:extLst>
          </p:cNvPr>
          <p:cNvGrpSpPr/>
          <p:nvPr/>
        </p:nvGrpSpPr>
        <p:grpSpPr>
          <a:xfrm>
            <a:off x="5204539" y="4200004"/>
            <a:ext cx="2149475" cy="1940560"/>
            <a:chOff x="2183638" y="4277867"/>
            <a:chExt cx="2149475" cy="1940560"/>
          </a:xfrm>
        </p:grpSpPr>
        <p:pic>
          <p:nvPicPr>
            <p:cNvPr id="34" name="object 32">
              <a:extLst>
                <a:ext uri="{FF2B5EF4-FFF2-40B4-BE49-F238E27FC236}">
                  <a16:creationId xmlns:a16="http://schemas.microsoft.com/office/drawing/2014/main" id="{C7CFEE58-E138-208C-B053-87237F99BB3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6532" y="4277867"/>
              <a:ext cx="76200" cy="186436"/>
            </a:xfrm>
            <a:prstGeom prst="rect">
              <a:avLst/>
            </a:prstGeom>
          </p:spPr>
        </p:pic>
        <p:sp>
          <p:nvSpPr>
            <p:cNvPr id="35" name="object 33">
              <a:extLst>
                <a:ext uri="{FF2B5EF4-FFF2-40B4-BE49-F238E27FC236}">
                  <a16:creationId xmlns:a16="http://schemas.microsoft.com/office/drawing/2014/main" id="{CB6ED7CD-11E8-5863-976E-0EF64F9A86C3}"/>
                </a:ext>
              </a:extLst>
            </p:cNvPr>
            <p:cNvSpPr/>
            <p:nvPr/>
          </p:nvSpPr>
          <p:spPr>
            <a:xfrm>
              <a:off x="2189988" y="5285231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672846" y="0"/>
                  </a:moveTo>
                  <a:lnTo>
                    <a:pt x="617662" y="1535"/>
                  </a:lnTo>
                  <a:lnTo>
                    <a:pt x="563707" y="6062"/>
                  </a:lnTo>
                  <a:lnTo>
                    <a:pt x="511153" y="13462"/>
                  </a:lnTo>
                  <a:lnTo>
                    <a:pt x="460174" y="23615"/>
                  </a:lnTo>
                  <a:lnTo>
                    <a:pt x="410944" y="36403"/>
                  </a:lnTo>
                  <a:lnTo>
                    <a:pt x="363634" y="51705"/>
                  </a:lnTo>
                  <a:lnTo>
                    <a:pt x="318419" y="69404"/>
                  </a:lnTo>
                  <a:lnTo>
                    <a:pt x="275472" y="89379"/>
                  </a:lnTo>
                  <a:lnTo>
                    <a:pt x="234965" y="111512"/>
                  </a:lnTo>
                  <a:lnTo>
                    <a:pt x="197072" y="135683"/>
                  </a:lnTo>
                  <a:lnTo>
                    <a:pt x="161966" y="161774"/>
                  </a:lnTo>
                  <a:lnTo>
                    <a:pt x="129820" y="189664"/>
                  </a:lnTo>
                  <a:lnTo>
                    <a:pt x="100807" y="219236"/>
                  </a:lnTo>
                  <a:lnTo>
                    <a:pt x="75101" y="250369"/>
                  </a:lnTo>
                  <a:lnTo>
                    <a:pt x="52875" y="282946"/>
                  </a:lnTo>
                  <a:lnTo>
                    <a:pt x="34302" y="316845"/>
                  </a:lnTo>
                  <a:lnTo>
                    <a:pt x="8806" y="388138"/>
                  </a:lnTo>
                  <a:lnTo>
                    <a:pt x="0" y="463296"/>
                  </a:lnTo>
                  <a:lnTo>
                    <a:pt x="2230" y="501292"/>
                  </a:lnTo>
                  <a:lnTo>
                    <a:pt x="19554" y="574629"/>
                  </a:lnTo>
                  <a:lnTo>
                    <a:pt x="52875" y="643629"/>
                  </a:lnTo>
                  <a:lnTo>
                    <a:pt x="75101" y="676205"/>
                  </a:lnTo>
                  <a:lnTo>
                    <a:pt x="100807" y="707338"/>
                  </a:lnTo>
                  <a:lnTo>
                    <a:pt x="129820" y="736910"/>
                  </a:lnTo>
                  <a:lnTo>
                    <a:pt x="161966" y="764802"/>
                  </a:lnTo>
                  <a:lnTo>
                    <a:pt x="197072" y="790894"/>
                  </a:lnTo>
                  <a:lnTo>
                    <a:pt x="234965" y="815066"/>
                  </a:lnTo>
                  <a:lnTo>
                    <a:pt x="275472" y="837201"/>
                  </a:lnTo>
                  <a:lnTo>
                    <a:pt x="318419" y="857178"/>
                  </a:lnTo>
                  <a:lnTo>
                    <a:pt x="363634" y="874878"/>
                  </a:lnTo>
                  <a:lnTo>
                    <a:pt x="410944" y="890183"/>
                  </a:lnTo>
                  <a:lnTo>
                    <a:pt x="460174" y="902972"/>
                  </a:lnTo>
                  <a:lnTo>
                    <a:pt x="511153" y="913127"/>
                  </a:lnTo>
                  <a:lnTo>
                    <a:pt x="563707" y="920528"/>
                  </a:lnTo>
                  <a:lnTo>
                    <a:pt x="617662" y="925056"/>
                  </a:lnTo>
                  <a:lnTo>
                    <a:pt x="672846" y="926592"/>
                  </a:lnTo>
                  <a:lnTo>
                    <a:pt x="728029" y="925056"/>
                  </a:lnTo>
                  <a:lnTo>
                    <a:pt x="781984" y="920528"/>
                  </a:lnTo>
                  <a:lnTo>
                    <a:pt x="834538" y="913127"/>
                  </a:lnTo>
                  <a:lnTo>
                    <a:pt x="885517" y="902972"/>
                  </a:lnTo>
                  <a:lnTo>
                    <a:pt x="934747" y="890183"/>
                  </a:lnTo>
                  <a:lnTo>
                    <a:pt x="982057" y="874878"/>
                  </a:lnTo>
                  <a:lnTo>
                    <a:pt x="1027272" y="857178"/>
                  </a:lnTo>
                  <a:lnTo>
                    <a:pt x="1070219" y="837201"/>
                  </a:lnTo>
                  <a:lnTo>
                    <a:pt x="1110726" y="815066"/>
                  </a:lnTo>
                  <a:lnTo>
                    <a:pt x="1148619" y="790894"/>
                  </a:lnTo>
                  <a:lnTo>
                    <a:pt x="1183725" y="764802"/>
                  </a:lnTo>
                  <a:lnTo>
                    <a:pt x="1215871" y="736910"/>
                  </a:lnTo>
                  <a:lnTo>
                    <a:pt x="1244884" y="707338"/>
                  </a:lnTo>
                  <a:lnTo>
                    <a:pt x="1270590" y="676205"/>
                  </a:lnTo>
                  <a:lnTo>
                    <a:pt x="1292816" y="643629"/>
                  </a:lnTo>
                  <a:lnTo>
                    <a:pt x="1311389" y="609731"/>
                  </a:lnTo>
                  <a:lnTo>
                    <a:pt x="1336885" y="538443"/>
                  </a:lnTo>
                  <a:lnTo>
                    <a:pt x="1345692" y="463296"/>
                  </a:lnTo>
                  <a:lnTo>
                    <a:pt x="1343461" y="425293"/>
                  </a:lnTo>
                  <a:lnTo>
                    <a:pt x="1326137" y="351949"/>
                  </a:lnTo>
                  <a:lnTo>
                    <a:pt x="1292816" y="282946"/>
                  </a:lnTo>
                  <a:lnTo>
                    <a:pt x="1270590" y="250369"/>
                  </a:lnTo>
                  <a:lnTo>
                    <a:pt x="1244884" y="219236"/>
                  </a:lnTo>
                  <a:lnTo>
                    <a:pt x="1215871" y="189664"/>
                  </a:lnTo>
                  <a:lnTo>
                    <a:pt x="1183725" y="161774"/>
                  </a:lnTo>
                  <a:lnTo>
                    <a:pt x="1148619" y="135683"/>
                  </a:lnTo>
                  <a:lnTo>
                    <a:pt x="1110726" y="111512"/>
                  </a:lnTo>
                  <a:lnTo>
                    <a:pt x="1070219" y="89379"/>
                  </a:lnTo>
                  <a:lnTo>
                    <a:pt x="1027272" y="69404"/>
                  </a:lnTo>
                  <a:lnTo>
                    <a:pt x="982057" y="51705"/>
                  </a:lnTo>
                  <a:lnTo>
                    <a:pt x="934747" y="36403"/>
                  </a:lnTo>
                  <a:lnTo>
                    <a:pt x="885517" y="23615"/>
                  </a:lnTo>
                  <a:lnTo>
                    <a:pt x="834538" y="13462"/>
                  </a:lnTo>
                  <a:lnTo>
                    <a:pt x="781984" y="6062"/>
                  </a:lnTo>
                  <a:lnTo>
                    <a:pt x="728029" y="1535"/>
                  </a:lnTo>
                  <a:lnTo>
                    <a:pt x="672846" y="0"/>
                  </a:lnTo>
                  <a:close/>
                </a:path>
              </a:pathLst>
            </a:custGeom>
            <a:solidFill>
              <a:srgbClr val="1E4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DC2E446E-84E6-9207-7FBD-E0DDBC3A03AA}"/>
                </a:ext>
              </a:extLst>
            </p:cNvPr>
            <p:cNvSpPr/>
            <p:nvPr/>
          </p:nvSpPr>
          <p:spPr>
            <a:xfrm>
              <a:off x="2189988" y="5285231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0" y="463296"/>
                  </a:moveTo>
                  <a:lnTo>
                    <a:pt x="8806" y="388138"/>
                  </a:lnTo>
                  <a:lnTo>
                    <a:pt x="34302" y="316845"/>
                  </a:lnTo>
                  <a:lnTo>
                    <a:pt x="52875" y="282946"/>
                  </a:lnTo>
                  <a:lnTo>
                    <a:pt x="75101" y="250369"/>
                  </a:lnTo>
                  <a:lnTo>
                    <a:pt x="100807" y="219236"/>
                  </a:lnTo>
                  <a:lnTo>
                    <a:pt x="129820" y="189664"/>
                  </a:lnTo>
                  <a:lnTo>
                    <a:pt x="161966" y="161774"/>
                  </a:lnTo>
                  <a:lnTo>
                    <a:pt x="197072" y="135683"/>
                  </a:lnTo>
                  <a:lnTo>
                    <a:pt x="234965" y="111512"/>
                  </a:lnTo>
                  <a:lnTo>
                    <a:pt x="275472" y="89379"/>
                  </a:lnTo>
                  <a:lnTo>
                    <a:pt x="318419" y="69404"/>
                  </a:lnTo>
                  <a:lnTo>
                    <a:pt x="363634" y="51705"/>
                  </a:lnTo>
                  <a:lnTo>
                    <a:pt x="410944" y="36403"/>
                  </a:lnTo>
                  <a:lnTo>
                    <a:pt x="460174" y="23615"/>
                  </a:lnTo>
                  <a:lnTo>
                    <a:pt x="511153" y="13462"/>
                  </a:lnTo>
                  <a:lnTo>
                    <a:pt x="563707" y="6062"/>
                  </a:lnTo>
                  <a:lnTo>
                    <a:pt x="617662" y="1535"/>
                  </a:lnTo>
                  <a:lnTo>
                    <a:pt x="672846" y="0"/>
                  </a:lnTo>
                  <a:lnTo>
                    <a:pt x="728029" y="1535"/>
                  </a:lnTo>
                  <a:lnTo>
                    <a:pt x="781984" y="6062"/>
                  </a:lnTo>
                  <a:lnTo>
                    <a:pt x="834538" y="13462"/>
                  </a:lnTo>
                  <a:lnTo>
                    <a:pt x="885517" y="23615"/>
                  </a:lnTo>
                  <a:lnTo>
                    <a:pt x="934747" y="36403"/>
                  </a:lnTo>
                  <a:lnTo>
                    <a:pt x="982057" y="51705"/>
                  </a:lnTo>
                  <a:lnTo>
                    <a:pt x="1027272" y="69404"/>
                  </a:lnTo>
                  <a:lnTo>
                    <a:pt x="1070219" y="89379"/>
                  </a:lnTo>
                  <a:lnTo>
                    <a:pt x="1110726" y="111512"/>
                  </a:lnTo>
                  <a:lnTo>
                    <a:pt x="1148619" y="135683"/>
                  </a:lnTo>
                  <a:lnTo>
                    <a:pt x="1183725" y="161774"/>
                  </a:lnTo>
                  <a:lnTo>
                    <a:pt x="1215871" y="189664"/>
                  </a:lnTo>
                  <a:lnTo>
                    <a:pt x="1244884" y="219236"/>
                  </a:lnTo>
                  <a:lnTo>
                    <a:pt x="1270590" y="250369"/>
                  </a:lnTo>
                  <a:lnTo>
                    <a:pt x="1292816" y="282946"/>
                  </a:lnTo>
                  <a:lnTo>
                    <a:pt x="1311389" y="316845"/>
                  </a:lnTo>
                  <a:lnTo>
                    <a:pt x="1336885" y="388138"/>
                  </a:lnTo>
                  <a:lnTo>
                    <a:pt x="1345692" y="463296"/>
                  </a:lnTo>
                  <a:lnTo>
                    <a:pt x="1343461" y="501292"/>
                  </a:lnTo>
                  <a:lnTo>
                    <a:pt x="1326137" y="574629"/>
                  </a:lnTo>
                  <a:lnTo>
                    <a:pt x="1292816" y="643629"/>
                  </a:lnTo>
                  <a:lnTo>
                    <a:pt x="1270590" y="676205"/>
                  </a:lnTo>
                  <a:lnTo>
                    <a:pt x="1244884" y="707338"/>
                  </a:lnTo>
                  <a:lnTo>
                    <a:pt x="1215871" y="736910"/>
                  </a:lnTo>
                  <a:lnTo>
                    <a:pt x="1183725" y="764802"/>
                  </a:lnTo>
                  <a:lnTo>
                    <a:pt x="1148619" y="790894"/>
                  </a:lnTo>
                  <a:lnTo>
                    <a:pt x="1110726" y="815066"/>
                  </a:lnTo>
                  <a:lnTo>
                    <a:pt x="1070219" y="837201"/>
                  </a:lnTo>
                  <a:lnTo>
                    <a:pt x="1027272" y="857178"/>
                  </a:lnTo>
                  <a:lnTo>
                    <a:pt x="982057" y="874878"/>
                  </a:lnTo>
                  <a:lnTo>
                    <a:pt x="934747" y="890183"/>
                  </a:lnTo>
                  <a:lnTo>
                    <a:pt x="885517" y="902972"/>
                  </a:lnTo>
                  <a:lnTo>
                    <a:pt x="834538" y="913127"/>
                  </a:lnTo>
                  <a:lnTo>
                    <a:pt x="781984" y="920528"/>
                  </a:lnTo>
                  <a:lnTo>
                    <a:pt x="728029" y="925056"/>
                  </a:lnTo>
                  <a:lnTo>
                    <a:pt x="672846" y="926592"/>
                  </a:lnTo>
                  <a:lnTo>
                    <a:pt x="617662" y="925056"/>
                  </a:lnTo>
                  <a:lnTo>
                    <a:pt x="563707" y="920528"/>
                  </a:lnTo>
                  <a:lnTo>
                    <a:pt x="511153" y="913127"/>
                  </a:lnTo>
                  <a:lnTo>
                    <a:pt x="460174" y="902972"/>
                  </a:lnTo>
                  <a:lnTo>
                    <a:pt x="410944" y="890183"/>
                  </a:lnTo>
                  <a:lnTo>
                    <a:pt x="363634" y="874878"/>
                  </a:lnTo>
                  <a:lnTo>
                    <a:pt x="318419" y="857178"/>
                  </a:lnTo>
                  <a:lnTo>
                    <a:pt x="275472" y="837201"/>
                  </a:lnTo>
                  <a:lnTo>
                    <a:pt x="234965" y="815066"/>
                  </a:lnTo>
                  <a:lnTo>
                    <a:pt x="197072" y="790894"/>
                  </a:lnTo>
                  <a:lnTo>
                    <a:pt x="161966" y="764802"/>
                  </a:lnTo>
                  <a:lnTo>
                    <a:pt x="129820" y="736910"/>
                  </a:lnTo>
                  <a:lnTo>
                    <a:pt x="100807" y="707338"/>
                  </a:lnTo>
                  <a:lnTo>
                    <a:pt x="75101" y="676205"/>
                  </a:lnTo>
                  <a:lnTo>
                    <a:pt x="52875" y="643629"/>
                  </a:lnTo>
                  <a:lnTo>
                    <a:pt x="34302" y="609731"/>
                  </a:lnTo>
                  <a:lnTo>
                    <a:pt x="8806" y="538443"/>
                  </a:lnTo>
                  <a:lnTo>
                    <a:pt x="0" y="463296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6">
            <a:extLst>
              <a:ext uri="{FF2B5EF4-FFF2-40B4-BE49-F238E27FC236}">
                <a16:creationId xmlns:a16="http://schemas.microsoft.com/office/drawing/2014/main" id="{822F88EC-6FB9-EFAA-A494-8FD38F4DC983}"/>
              </a:ext>
            </a:extLst>
          </p:cNvPr>
          <p:cNvSpPr txBox="1"/>
          <p:nvPr/>
        </p:nvSpPr>
        <p:spPr>
          <a:xfrm>
            <a:off x="5584649" y="5425098"/>
            <a:ext cx="597535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MBO</a:t>
            </a:r>
            <a:r>
              <a:rPr sz="12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Niv</a:t>
            </a:r>
            <a:r>
              <a:rPr sz="1200" u="sng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8" name="object 37">
            <a:extLst>
              <a:ext uri="{FF2B5EF4-FFF2-40B4-BE49-F238E27FC236}">
                <a16:creationId xmlns:a16="http://schemas.microsoft.com/office/drawing/2014/main" id="{B3F2FD39-6622-336F-A900-71B36B42A8B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3045" y="5073892"/>
            <a:ext cx="76200" cy="186436"/>
          </a:xfrm>
          <a:prstGeom prst="rect">
            <a:avLst/>
          </a:prstGeom>
        </p:spPr>
      </p:pic>
      <p:sp>
        <p:nvSpPr>
          <p:cNvPr id="39" name="object 38">
            <a:extLst>
              <a:ext uri="{FF2B5EF4-FFF2-40B4-BE49-F238E27FC236}">
                <a16:creationId xmlns:a16="http://schemas.microsoft.com/office/drawing/2014/main" id="{2EBC8251-549A-E361-DD46-6AE90B9A4E2D}"/>
              </a:ext>
            </a:extLst>
          </p:cNvPr>
          <p:cNvSpPr/>
          <p:nvPr/>
        </p:nvSpPr>
        <p:spPr>
          <a:xfrm>
            <a:off x="4679012" y="5606657"/>
            <a:ext cx="460375" cy="76200"/>
          </a:xfrm>
          <a:custGeom>
            <a:avLst/>
            <a:gdLst/>
            <a:ahLst/>
            <a:cxnLst/>
            <a:rect l="l" t="t" r="r" b="b"/>
            <a:pathLst>
              <a:path w="460375" h="76200">
                <a:moveTo>
                  <a:pt x="383667" y="0"/>
                </a:moveTo>
                <a:lnTo>
                  <a:pt x="383667" y="76199"/>
                </a:lnTo>
                <a:lnTo>
                  <a:pt x="447167" y="44449"/>
                </a:lnTo>
                <a:lnTo>
                  <a:pt x="396367" y="44449"/>
                </a:lnTo>
                <a:lnTo>
                  <a:pt x="396367" y="31749"/>
                </a:lnTo>
                <a:lnTo>
                  <a:pt x="447167" y="31749"/>
                </a:lnTo>
                <a:lnTo>
                  <a:pt x="383667" y="0"/>
                </a:lnTo>
                <a:close/>
              </a:path>
              <a:path w="460375" h="76200">
                <a:moveTo>
                  <a:pt x="383667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383667" y="44449"/>
                </a:lnTo>
                <a:lnTo>
                  <a:pt x="383667" y="31749"/>
                </a:lnTo>
                <a:close/>
              </a:path>
              <a:path w="460375" h="76200">
                <a:moveTo>
                  <a:pt x="447167" y="31749"/>
                </a:moveTo>
                <a:lnTo>
                  <a:pt x="396367" y="31749"/>
                </a:lnTo>
                <a:lnTo>
                  <a:pt x="396367" y="44449"/>
                </a:lnTo>
                <a:lnTo>
                  <a:pt x="447167" y="44449"/>
                </a:lnTo>
                <a:lnTo>
                  <a:pt x="459867" y="38099"/>
                </a:lnTo>
                <a:lnTo>
                  <a:pt x="447167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FD2156CA-2A31-FE37-A375-B0F7493D4723}"/>
              </a:ext>
            </a:extLst>
          </p:cNvPr>
          <p:cNvSpPr txBox="1"/>
          <p:nvPr/>
        </p:nvSpPr>
        <p:spPr>
          <a:xfrm>
            <a:off x="6128335" y="2916797"/>
            <a:ext cx="1274445" cy="318036"/>
          </a:xfrm>
          <a:prstGeom prst="rect">
            <a:avLst/>
          </a:prstGeom>
          <a:solidFill>
            <a:srgbClr val="92D050"/>
          </a:solidFill>
          <a:ln w="9525">
            <a:solidFill>
              <a:srgbClr val="9C9CD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320"/>
              </a:spcBef>
            </a:pPr>
            <a:r>
              <a:rPr sz="1800" err="1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lang="nl-NL" spc="-50">
                <a:latin typeface="Arial Narrow"/>
                <a:cs typeface="Arial Narrow"/>
              </a:rPr>
              <a:t>4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C2EA0B54-A11B-2B0C-2D7E-60C61D8949FC}"/>
              </a:ext>
            </a:extLst>
          </p:cNvPr>
          <p:cNvSpPr txBox="1"/>
          <p:nvPr/>
        </p:nvSpPr>
        <p:spPr>
          <a:xfrm>
            <a:off x="8330491" y="1147305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/>
              <a:t>Kiezen</a:t>
            </a:r>
          </a:p>
          <a:p>
            <a:pPr algn="ctr"/>
            <a:endParaRPr lang="nl-NL" b="1"/>
          </a:p>
          <a:p>
            <a:pPr algn="ctr"/>
            <a:r>
              <a:rPr lang="nl-NL"/>
              <a:t>Route Entree</a:t>
            </a:r>
          </a:p>
          <a:p>
            <a:pPr algn="ctr"/>
            <a:endParaRPr lang="nl-NL"/>
          </a:p>
          <a:p>
            <a:pPr algn="ctr"/>
            <a:r>
              <a:rPr lang="nl-NL"/>
              <a:t>of</a:t>
            </a:r>
          </a:p>
          <a:p>
            <a:pPr algn="ctr"/>
            <a:endParaRPr lang="nl-NL"/>
          </a:p>
          <a:p>
            <a:pPr algn="ctr"/>
            <a:r>
              <a:rPr lang="nl-NL"/>
              <a:t>Route Werk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9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67D1AA5-E4B8-0A6C-1BA1-519BEBF5F344}"/>
              </a:ext>
            </a:extLst>
          </p:cNvPr>
          <p:cNvSpPr txBox="1">
            <a:spLocks/>
          </p:cNvSpPr>
          <p:nvPr/>
        </p:nvSpPr>
        <p:spPr>
          <a:xfrm>
            <a:off x="474065" y="651128"/>
            <a:ext cx="4835525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Signika" panose="02010003020600000004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600">
                <a:solidFill>
                  <a:srgbClr val="013668"/>
                </a:solidFill>
                <a:latin typeface="Arial Narrow"/>
                <a:cs typeface="Arial Narrow"/>
              </a:rPr>
              <a:t>Opbouw</a:t>
            </a:r>
            <a:r>
              <a:rPr lang="nl-NL" sz="3600" spc="-35">
                <a:solidFill>
                  <a:srgbClr val="013668"/>
                </a:solidFill>
                <a:latin typeface="Arial Narrow"/>
                <a:cs typeface="Arial Narrow"/>
              </a:rPr>
              <a:t> </a:t>
            </a:r>
            <a:r>
              <a:rPr lang="nl-NL" sz="3600" spc="-10">
                <a:solidFill>
                  <a:srgbClr val="013668"/>
                </a:solidFill>
                <a:latin typeface="Arial Narrow"/>
                <a:cs typeface="Arial Narrow"/>
              </a:rPr>
              <a:t>praktijkonderwijs:</a:t>
            </a:r>
            <a:endParaRPr lang="nl-NL" sz="3600">
              <a:latin typeface="Arial Narrow"/>
              <a:cs typeface="Arial Narrow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22E4786-62F5-4A03-3A20-809BF541F849}"/>
              </a:ext>
            </a:extLst>
          </p:cNvPr>
          <p:cNvSpPr/>
          <p:nvPr/>
        </p:nvSpPr>
        <p:spPr>
          <a:xfrm>
            <a:off x="6522972" y="5043804"/>
            <a:ext cx="2342515" cy="424815"/>
          </a:xfrm>
          <a:custGeom>
            <a:avLst/>
            <a:gdLst/>
            <a:ahLst/>
            <a:cxnLst/>
            <a:rect l="l" t="t" r="r" b="b"/>
            <a:pathLst>
              <a:path w="2342515" h="424814">
                <a:moveTo>
                  <a:pt x="2266345" y="393369"/>
                </a:moveTo>
                <a:lnTo>
                  <a:pt x="2261108" y="424688"/>
                </a:lnTo>
                <a:lnTo>
                  <a:pt x="2342515" y="399669"/>
                </a:lnTo>
                <a:lnTo>
                  <a:pt x="2336764" y="395478"/>
                </a:lnTo>
                <a:lnTo>
                  <a:pt x="2278888" y="395478"/>
                </a:lnTo>
                <a:lnTo>
                  <a:pt x="2266345" y="393369"/>
                </a:lnTo>
                <a:close/>
              </a:path>
              <a:path w="2342515" h="424814">
                <a:moveTo>
                  <a:pt x="2268445" y="380809"/>
                </a:moveTo>
                <a:lnTo>
                  <a:pt x="2266345" y="393369"/>
                </a:lnTo>
                <a:lnTo>
                  <a:pt x="2278888" y="395478"/>
                </a:lnTo>
                <a:lnTo>
                  <a:pt x="2280920" y="382905"/>
                </a:lnTo>
                <a:lnTo>
                  <a:pt x="2268445" y="380809"/>
                </a:lnTo>
                <a:close/>
              </a:path>
              <a:path w="2342515" h="424814">
                <a:moveTo>
                  <a:pt x="2273681" y="349504"/>
                </a:moveTo>
                <a:lnTo>
                  <a:pt x="2268445" y="380809"/>
                </a:lnTo>
                <a:lnTo>
                  <a:pt x="2280920" y="382905"/>
                </a:lnTo>
                <a:lnTo>
                  <a:pt x="2278888" y="395478"/>
                </a:lnTo>
                <a:lnTo>
                  <a:pt x="2336764" y="395478"/>
                </a:lnTo>
                <a:lnTo>
                  <a:pt x="2273681" y="349504"/>
                </a:lnTo>
                <a:close/>
              </a:path>
              <a:path w="2342515" h="424814">
                <a:moveTo>
                  <a:pt x="2032" y="0"/>
                </a:moveTo>
                <a:lnTo>
                  <a:pt x="0" y="12446"/>
                </a:lnTo>
                <a:lnTo>
                  <a:pt x="2266345" y="393369"/>
                </a:lnTo>
                <a:lnTo>
                  <a:pt x="2268445" y="380809"/>
                </a:lnTo>
                <a:lnTo>
                  <a:pt x="2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C4E1DBA-E9F6-C281-02A7-A7B0CE6171CC}"/>
              </a:ext>
            </a:extLst>
          </p:cNvPr>
          <p:cNvSpPr txBox="1"/>
          <p:nvPr/>
        </p:nvSpPr>
        <p:spPr>
          <a:xfrm>
            <a:off x="6098792" y="1198878"/>
            <a:ext cx="1275715" cy="398145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330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1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DE5D222-0729-E011-49FF-C6656533AB23}"/>
              </a:ext>
            </a:extLst>
          </p:cNvPr>
          <p:cNvSpPr txBox="1"/>
          <p:nvPr/>
        </p:nvSpPr>
        <p:spPr>
          <a:xfrm>
            <a:off x="4544313" y="3570223"/>
            <a:ext cx="1879600" cy="629920"/>
          </a:xfrm>
          <a:prstGeom prst="rect">
            <a:avLst/>
          </a:prstGeom>
          <a:solidFill>
            <a:srgbClr val="92D050"/>
          </a:solidFill>
          <a:ln w="9525">
            <a:solidFill>
              <a:srgbClr val="9C9CD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905" algn="ctr">
              <a:lnSpc>
                <a:spcPts val="2155"/>
              </a:lnSpc>
              <a:spcBef>
                <a:spcPts val="330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  <a:p>
            <a:pPr marL="1905" algn="ctr">
              <a:lnSpc>
                <a:spcPts val="1675"/>
              </a:lnSpc>
            </a:pPr>
            <a:r>
              <a:rPr sz="1400" spc="-10">
                <a:latin typeface="Arial Narrow"/>
                <a:cs typeface="Arial Narrow"/>
              </a:rPr>
              <a:t>Entree-voorbereiding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D35D037-0EDF-29BC-6A81-B97C2EBB85B6}"/>
              </a:ext>
            </a:extLst>
          </p:cNvPr>
          <p:cNvSpPr txBox="1"/>
          <p:nvPr/>
        </p:nvSpPr>
        <p:spPr>
          <a:xfrm>
            <a:off x="6949184" y="3570223"/>
            <a:ext cx="1603375" cy="629920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635" algn="ctr">
              <a:lnSpc>
                <a:spcPts val="2155"/>
              </a:lnSpc>
              <a:spcBef>
                <a:spcPts val="330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15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ts val="1675"/>
              </a:lnSpc>
            </a:pPr>
            <a:r>
              <a:rPr sz="1400">
                <a:latin typeface="Arial Narrow"/>
                <a:cs typeface="Arial Narrow"/>
              </a:rPr>
              <a:t>Traject</a:t>
            </a:r>
            <a:r>
              <a:rPr sz="1400" spc="-65">
                <a:latin typeface="Arial Narrow"/>
                <a:cs typeface="Arial Narrow"/>
              </a:rPr>
              <a:t> </a:t>
            </a:r>
            <a:r>
              <a:rPr sz="1400">
                <a:latin typeface="Arial Narrow"/>
                <a:cs typeface="Arial Narrow"/>
              </a:rPr>
              <a:t>naar</a:t>
            </a:r>
            <a:r>
              <a:rPr sz="1400" spc="-30">
                <a:latin typeface="Arial Narrow"/>
                <a:cs typeface="Arial Narrow"/>
              </a:rPr>
              <a:t> </a:t>
            </a:r>
            <a:r>
              <a:rPr sz="1400" spc="-20">
                <a:latin typeface="Arial Narrow"/>
                <a:cs typeface="Arial Narrow"/>
              </a:rPr>
              <a:t>werk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6DE449D0-36E3-8EC3-7BE3-D24D8C4931A4}"/>
              </a:ext>
            </a:extLst>
          </p:cNvPr>
          <p:cNvSpPr txBox="1"/>
          <p:nvPr/>
        </p:nvSpPr>
        <p:spPr>
          <a:xfrm>
            <a:off x="6118604" y="2344927"/>
            <a:ext cx="1274445" cy="396240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320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3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CC1963BF-7E5B-7B0F-D4BA-7DAF071AFFF2}"/>
              </a:ext>
            </a:extLst>
          </p:cNvPr>
          <p:cNvSpPr txBox="1"/>
          <p:nvPr/>
        </p:nvSpPr>
        <p:spPr>
          <a:xfrm>
            <a:off x="6098792" y="1785618"/>
            <a:ext cx="1275715" cy="398145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325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2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11" name="object 10">
            <a:extLst>
              <a:ext uri="{FF2B5EF4-FFF2-40B4-BE49-F238E27FC236}">
                <a16:creationId xmlns:a16="http://schemas.microsoft.com/office/drawing/2014/main" id="{9B2A39BD-48EB-0263-B375-B36234FF6A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9248" y="1595118"/>
            <a:ext cx="76200" cy="186436"/>
          </a:xfrm>
          <a:prstGeom prst="rect">
            <a:avLst/>
          </a:prstGeom>
        </p:spPr>
      </p:pic>
      <p:pic>
        <p:nvPicPr>
          <p:cNvPr id="12" name="object 11">
            <a:extLst>
              <a:ext uri="{FF2B5EF4-FFF2-40B4-BE49-F238E27FC236}">
                <a16:creationId xmlns:a16="http://schemas.microsoft.com/office/drawing/2014/main" id="{7C2511FD-92C4-08D9-65E1-7E39B59D3C1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9248" y="2160522"/>
            <a:ext cx="76200" cy="186436"/>
          </a:xfrm>
          <a:prstGeom prst="rect">
            <a:avLst/>
          </a:prstGeom>
        </p:spPr>
      </p:pic>
      <p:pic>
        <p:nvPicPr>
          <p:cNvPr id="13" name="object 12">
            <a:extLst>
              <a:ext uri="{FF2B5EF4-FFF2-40B4-BE49-F238E27FC236}">
                <a16:creationId xmlns:a16="http://schemas.microsoft.com/office/drawing/2014/main" id="{D0AB6CCA-1A27-E033-A47B-4D70E2A304F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9248" y="2739643"/>
            <a:ext cx="76200" cy="186436"/>
          </a:xfrm>
          <a:prstGeom prst="rect">
            <a:avLst/>
          </a:prstGeom>
        </p:spPr>
      </p:pic>
      <p:sp>
        <p:nvSpPr>
          <p:cNvPr id="14" name="object 13">
            <a:extLst>
              <a:ext uri="{FF2B5EF4-FFF2-40B4-BE49-F238E27FC236}">
                <a16:creationId xmlns:a16="http://schemas.microsoft.com/office/drawing/2014/main" id="{23DA4C77-F110-9C46-61D0-1F8B81EF55FC}"/>
              </a:ext>
            </a:extLst>
          </p:cNvPr>
          <p:cNvSpPr txBox="1"/>
          <p:nvPr/>
        </p:nvSpPr>
        <p:spPr>
          <a:xfrm>
            <a:off x="4544313" y="4394706"/>
            <a:ext cx="1880870" cy="561051"/>
          </a:xfrm>
          <a:prstGeom prst="rect">
            <a:avLst/>
          </a:prstGeom>
          <a:solidFill>
            <a:srgbClr val="92D050"/>
          </a:solidFill>
          <a:ln w="9525">
            <a:solidFill>
              <a:srgbClr val="9C9CDF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6</a:t>
            </a:r>
            <a:endParaRPr sz="1800">
              <a:latin typeface="Arial Narrow"/>
              <a:cs typeface="Arial Narrow"/>
            </a:endParaRPr>
          </a:p>
          <a:p>
            <a:pPr marL="635" algn="ctr">
              <a:lnSpc>
                <a:spcPct val="100000"/>
              </a:lnSpc>
              <a:spcBef>
                <a:spcPts val="185"/>
              </a:spcBef>
            </a:pPr>
            <a:r>
              <a:rPr sz="1400" spc="-10">
                <a:latin typeface="Arial Narrow"/>
                <a:cs typeface="Arial Narrow"/>
              </a:rPr>
              <a:t>Entree</a:t>
            </a:r>
            <a:r>
              <a:rPr lang="nl-NL" sz="1400" spc="-10">
                <a:latin typeface="Arial Narrow"/>
                <a:cs typeface="Arial Narrow"/>
              </a:rPr>
              <a:t> (MBO 1)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5" name="object 14">
            <a:extLst>
              <a:ext uri="{FF2B5EF4-FFF2-40B4-BE49-F238E27FC236}">
                <a16:creationId xmlns:a16="http://schemas.microsoft.com/office/drawing/2014/main" id="{B4AB8619-218F-C9D3-C736-FB197A0D8FBD}"/>
              </a:ext>
            </a:extLst>
          </p:cNvPr>
          <p:cNvGrpSpPr/>
          <p:nvPr/>
        </p:nvGrpSpPr>
        <p:grpSpPr>
          <a:xfrm>
            <a:off x="8922510" y="5205221"/>
            <a:ext cx="1358900" cy="939800"/>
            <a:chOff x="5911341" y="5278882"/>
            <a:chExt cx="1358900" cy="939800"/>
          </a:xfrm>
        </p:grpSpPr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526EE796-52F9-0F7D-7F2C-112D0CAF722A}"/>
                </a:ext>
              </a:extLst>
            </p:cNvPr>
            <p:cNvSpPr/>
            <p:nvPr/>
          </p:nvSpPr>
          <p:spPr>
            <a:xfrm>
              <a:off x="5917691" y="5285232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672846" y="0"/>
                  </a:moveTo>
                  <a:lnTo>
                    <a:pt x="617662" y="1535"/>
                  </a:lnTo>
                  <a:lnTo>
                    <a:pt x="563707" y="6062"/>
                  </a:lnTo>
                  <a:lnTo>
                    <a:pt x="511153" y="13462"/>
                  </a:lnTo>
                  <a:lnTo>
                    <a:pt x="460174" y="23615"/>
                  </a:lnTo>
                  <a:lnTo>
                    <a:pt x="410944" y="36403"/>
                  </a:lnTo>
                  <a:lnTo>
                    <a:pt x="363634" y="51705"/>
                  </a:lnTo>
                  <a:lnTo>
                    <a:pt x="318419" y="69404"/>
                  </a:lnTo>
                  <a:lnTo>
                    <a:pt x="275472" y="89379"/>
                  </a:lnTo>
                  <a:lnTo>
                    <a:pt x="234965" y="111512"/>
                  </a:lnTo>
                  <a:lnTo>
                    <a:pt x="197072" y="135683"/>
                  </a:lnTo>
                  <a:lnTo>
                    <a:pt x="161966" y="161774"/>
                  </a:lnTo>
                  <a:lnTo>
                    <a:pt x="129820" y="189664"/>
                  </a:lnTo>
                  <a:lnTo>
                    <a:pt x="100807" y="219236"/>
                  </a:lnTo>
                  <a:lnTo>
                    <a:pt x="75101" y="250369"/>
                  </a:lnTo>
                  <a:lnTo>
                    <a:pt x="52875" y="282946"/>
                  </a:lnTo>
                  <a:lnTo>
                    <a:pt x="34302" y="316845"/>
                  </a:lnTo>
                  <a:lnTo>
                    <a:pt x="8806" y="388138"/>
                  </a:lnTo>
                  <a:lnTo>
                    <a:pt x="0" y="463296"/>
                  </a:lnTo>
                  <a:lnTo>
                    <a:pt x="2230" y="501292"/>
                  </a:lnTo>
                  <a:lnTo>
                    <a:pt x="19554" y="574629"/>
                  </a:lnTo>
                  <a:lnTo>
                    <a:pt x="52875" y="643629"/>
                  </a:lnTo>
                  <a:lnTo>
                    <a:pt x="75101" y="676205"/>
                  </a:lnTo>
                  <a:lnTo>
                    <a:pt x="100807" y="707338"/>
                  </a:lnTo>
                  <a:lnTo>
                    <a:pt x="129820" y="736910"/>
                  </a:lnTo>
                  <a:lnTo>
                    <a:pt x="161966" y="764802"/>
                  </a:lnTo>
                  <a:lnTo>
                    <a:pt x="197072" y="790894"/>
                  </a:lnTo>
                  <a:lnTo>
                    <a:pt x="234965" y="815066"/>
                  </a:lnTo>
                  <a:lnTo>
                    <a:pt x="275472" y="837201"/>
                  </a:lnTo>
                  <a:lnTo>
                    <a:pt x="318419" y="857178"/>
                  </a:lnTo>
                  <a:lnTo>
                    <a:pt x="363634" y="874878"/>
                  </a:lnTo>
                  <a:lnTo>
                    <a:pt x="410944" y="890183"/>
                  </a:lnTo>
                  <a:lnTo>
                    <a:pt x="460174" y="902972"/>
                  </a:lnTo>
                  <a:lnTo>
                    <a:pt x="511153" y="913127"/>
                  </a:lnTo>
                  <a:lnTo>
                    <a:pt x="563707" y="920528"/>
                  </a:lnTo>
                  <a:lnTo>
                    <a:pt x="617662" y="925056"/>
                  </a:lnTo>
                  <a:lnTo>
                    <a:pt x="672846" y="926592"/>
                  </a:lnTo>
                  <a:lnTo>
                    <a:pt x="728029" y="925056"/>
                  </a:lnTo>
                  <a:lnTo>
                    <a:pt x="781984" y="920528"/>
                  </a:lnTo>
                  <a:lnTo>
                    <a:pt x="834538" y="913127"/>
                  </a:lnTo>
                  <a:lnTo>
                    <a:pt x="885517" y="902972"/>
                  </a:lnTo>
                  <a:lnTo>
                    <a:pt x="934747" y="890183"/>
                  </a:lnTo>
                  <a:lnTo>
                    <a:pt x="982057" y="874878"/>
                  </a:lnTo>
                  <a:lnTo>
                    <a:pt x="1027272" y="857178"/>
                  </a:lnTo>
                  <a:lnTo>
                    <a:pt x="1070219" y="837201"/>
                  </a:lnTo>
                  <a:lnTo>
                    <a:pt x="1110726" y="815066"/>
                  </a:lnTo>
                  <a:lnTo>
                    <a:pt x="1148619" y="790894"/>
                  </a:lnTo>
                  <a:lnTo>
                    <a:pt x="1183725" y="764802"/>
                  </a:lnTo>
                  <a:lnTo>
                    <a:pt x="1215871" y="736910"/>
                  </a:lnTo>
                  <a:lnTo>
                    <a:pt x="1244884" y="707338"/>
                  </a:lnTo>
                  <a:lnTo>
                    <a:pt x="1270590" y="676205"/>
                  </a:lnTo>
                  <a:lnTo>
                    <a:pt x="1292816" y="643629"/>
                  </a:lnTo>
                  <a:lnTo>
                    <a:pt x="1311389" y="609731"/>
                  </a:lnTo>
                  <a:lnTo>
                    <a:pt x="1336885" y="538443"/>
                  </a:lnTo>
                  <a:lnTo>
                    <a:pt x="1345692" y="463296"/>
                  </a:lnTo>
                  <a:lnTo>
                    <a:pt x="1343461" y="425293"/>
                  </a:lnTo>
                  <a:lnTo>
                    <a:pt x="1326137" y="351949"/>
                  </a:lnTo>
                  <a:lnTo>
                    <a:pt x="1292816" y="282946"/>
                  </a:lnTo>
                  <a:lnTo>
                    <a:pt x="1270590" y="250369"/>
                  </a:lnTo>
                  <a:lnTo>
                    <a:pt x="1244884" y="219236"/>
                  </a:lnTo>
                  <a:lnTo>
                    <a:pt x="1215871" y="189664"/>
                  </a:lnTo>
                  <a:lnTo>
                    <a:pt x="1183725" y="161774"/>
                  </a:lnTo>
                  <a:lnTo>
                    <a:pt x="1148619" y="135683"/>
                  </a:lnTo>
                  <a:lnTo>
                    <a:pt x="1110726" y="111512"/>
                  </a:lnTo>
                  <a:lnTo>
                    <a:pt x="1070219" y="89379"/>
                  </a:lnTo>
                  <a:lnTo>
                    <a:pt x="1027272" y="69404"/>
                  </a:lnTo>
                  <a:lnTo>
                    <a:pt x="982057" y="51705"/>
                  </a:lnTo>
                  <a:lnTo>
                    <a:pt x="934747" y="36403"/>
                  </a:lnTo>
                  <a:lnTo>
                    <a:pt x="885517" y="23615"/>
                  </a:lnTo>
                  <a:lnTo>
                    <a:pt x="834538" y="13462"/>
                  </a:lnTo>
                  <a:lnTo>
                    <a:pt x="781984" y="6062"/>
                  </a:lnTo>
                  <a:lnTo>
                    <a:pt x="728029" y="1535"/>
                  </a:lnTo>
                  <a:lnTo>
                    <a:pt x="672846" y="0"/>
                  </a:lnTo>
                  <a:close/>
                </a:path>
              </a:pathLst>
            </a:custGeom>
            <a:solidFill>
              <a:srgbClr val="1E4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A2DE25EA-4FEE-75A3-6007-5E004CD01381}"/>
                </a:ext>
              </a:extLst>
            </p:cNvPr>
            <p:cNvSpPr/>
            <p:nvPr/>
          </p:nvSpPr>
          <p:spPr>
            <a:xfrm>
              <a:off x="5917691" y="5285232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0" y="463296"/>
                  </a:moveTo>
                  <a:lnTo>
                    <a:pt x="8806" y="388138"/>
                  </a:lnTo>
                  <a:lnTo>
                    <a:pt x="34302" y="316845"/>
                  </a:lnTo>
                  <a:lnTo>
                    <a:pt x="52875" y="282946"/>
                  </a:lnTo>
                  <a:lnTo>
                    <a:pt x="75101" y="250369"/>
                  </a:lnTo>
                  <a:lnTo>
                    <a:pt x="100807" y="219236"/>
                  </a:lnTo>
                  <a:lnTo>
                    <a:pt x="129820" y="189664"/>
                  </a:lnTo>
                  <a:lnTo>
                    <a:pt x="161966" y="161774"/>
                  </a:lnTo>
                  <a:lnTo>
                    <a:pt x="197072" y="135683"/>
                  </a:lnTo>
                  <a:lnTo>
                    <a:pt x="234965" y="111512"/>
                  </a:lnTo>
                  <a:lnTo>
                    <a:pt x="275472" y="89379"/>
                  </a:lnTo>
                  <a:lnTo>
                    <a:pt x="318419" y="69404"/>
                  </a:lnTo>
                  <a:lnTo>
                    <a:pt x="363634" y="51705"/>
                  </a:lnTo>
                  <a:lnTo>
                    <a:pt x="410944" y="36403"/>
                  </a:lnTo>
                  <a:lnTo>
                    <a:pt x="460174" y="23615"/>
                  </a:lnTo>
                  <a:lnTo>
                    <a:pt x="511153" y="13462"/>
                  </a:lnTo>
                  <a:lnTo>
                    <a:pt x="563707" y="6062"/>
                  </a:lnTo>
                  <a:lnTo>
                    <a:pt x="617662" y="1535"/>
                  </a:lnTo>
                  <a:lnTo>
                    <a:pt x="672846" y="0"/>
                  </a:lnTo>
                  <a:lnTo>
                    <a:pt x="728029" y="1535"/>
                  </a:lnTo>
                  <a:lnTo>
                    <a:pt x="781984" y="6062"/>
                  </a:lnTo>
                  <a:lnTo>
                    <a:pt x="834538" y="13462"/>
                  </a:lnTo>
                  <a:lnTo>
                    <a:pt x="885517" y="23615"/>
                  </a:lnTo>
                  <a:lnTo>
                    <a:pt x="934747" y="36403"/>
                  </a:lnTo>
                  <a:lnTo>
                    <a:pt x="982057" y="51705"/>
                  </a:lnTo>
                  <a:lnTo>
                    <a:pt x="1027272" y="69404"/>
                  </a:lnTo>
                  <a:lnTo>
                    <a:pt x="1070219" y="89379"/>
                  </a:lnTo>
                  <a:lnTo>
                    <a:pt x="1110726" y="111512"/>
                  </a:lnTo>
                  <a:lnTo>
                    <a:pt x="1148619" y="135683"/>
                  </a:lnTo>
                  <a:lnTo>
                    <a:pt x="1183725" y="161774"/>
                  </a:lnTo>
                  <a:lnTo>
                    <a:pt x="1215871" y="189664"/>
                  </a:lnTo>
                  <a:lnTo>
                    <a:pt x="1244884" y="219236"/>
                  </a:lnTo>
                  <a:lnTo>
                    <a:pt x="1270590" y="250369"/>
                  </a:lnTo>
                  <a:lnTo>
                    <a:pt x="1292816" y="282946"/>
                  </a:lnTo>
                  <a:lnTo>
                    <a:pt x="1311389" y="316845"/>
                  </a:lnTo>
                  <a:lnTo>
                    <a:pt x="1336885" y="388138"/>
                  </a:lnTo>
                  <a:lnTo>
                    <a:pt x="1345692" y="463296"/>
                  </a:lnTo>
                  <a:lnTo>
                    <a:pt x="1343461" y="501292"/>
                  </a:lnTo>
                  <a:lnTo>
                    <a:pt x="1326137" y="574629"/>
                  </a:lnTo>
                  <a:lnTo>
                    <a:pt x="1292816" y="643629"/>
                  </a:lnTo>
                  <a:lnTo>
                    <a:pt x="1270590" y="676205"/>
                  </a:lnTo>
                  <a:lnTo>
                    <a:pt x="1244884" y="707338"/>
                  </a:lnTo>
                  <a:lnTo>
                    <a:pt x="1215871" y="736910"/>
                  </a:lnTo>
                  <a:lnTo>
                    <a:pt x="1183725" y="764802"/>
                  </a:lnTo>
                  <a:lnTo>
                    <a:pt x="1148619" y="790894"/>
                  </a:lnTo>
                  <a:lnTo>
                    <a:pt x="1110726" y="815066"/>
                  </a:lnTo>
                  <a:lnTo>
                    <a:pt x="1070219" y="837201"/>
                  </a:lnTo>
                  <a:lnTo>
                    <a:pt x="1027272" y="857178"/>
                  </a:lnTo>
                  <a:lnTo>
                    <a:pt x="982057" y="874878"/>
                  </a:lnTo>
                  <a:lnTo>
                    <a:pt x="934747" y="890183"/>
                  </a:lnTo>
                  <a:lnTo>
                    <a:pt x="885517" y="902972"/>
                  </a:lnTo>
                  <a:lnTo>
                    <a:pt x="834538" y="913127"/>
                  </a:lnTo>
                  <a:lnTo>
                    <a:pt x="781984" y="920528"/>
                  </a:lnTo>
                  <a:lnTo>
                    <a:pt x="728029" y="925056"/>
                  </a:lnTo>
                  <a:lnTo>
                    <a:pt x="672846" y="926592"/>
                  </a:lnTo>
                  <a:lnTo>
                    <a:pt x="617662" y="925056"/>
                  </a:lnTo>
                  <a:lnTo>
                    <a:pt x="563707" y="920528"/>
                  </a:lnTo>
                  <a:lnTo>
                    <a:pt x="511153" y="913127"/>
                  </a:lnTo>
                  <a:lnTo>
                    <a:pt x="460174" y="902972"/>
                  </a:lnTo>
                  <a:lnTo>
                    <a:pt x="410944" y="890183"/>
                  </a:lnTo>
                  <a:lnTo>
                    <a:pt x="363634" y="874878"/>
                  </a:lnTo>
                  <a:lnTo>
                    <a:pt x="318419" y="857178"/>
                  </a:lnTo>
                  <a:lnTo>
                    <a:pt x="275472" y="837201"/>
                  </a:lnTo>
                  <a:lnTo>
                    <a:pt x="234965" y="815066"/>
                  </a:lnTo>
                  <a:lnTo>
                    <a:pt x="197072" y="790894"/>
                  </a:lnTo>
                  <a:lnTo>
                    <a:pt x="161966" y="764802"/>
                  </a:lnTo>
                  <a:lnTo>
                    <a:pt x="129820" y="736910"/>
                  </a:lnTo>
                  <a:lnTo>
                    <a:pt x="100807" y="707338"/>
                  </a:lnTo>
                  <a:lnTo>
                    <a:pt x="75101" y="676205"/>
                  </a:lnTo>
                  <a:lnTo>
                    <a:pt x="52875" y="643629"/>
                  </a:lnTo>
                  <a:lnTo>
                    <a:pt x="34302" y="609731"/>
                  </a:lnTo>
                  <a:lnTo>
                    <a:pt x="8806" y="538443"/>
                  </a:lnTo>
                  <a:lnTo>
                    <a:pt x="0" y="463296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7">
            <a:extLst>
              <a:ext uri="{FF2B5EF4-FFF2-40B4-BE49-F238E27FC236}">
                <a16:creationId xmlns:a16="http://schemas.microsoft.com/office/drawing/2014/main" id="{62DC1DD5-0DCF-8851-CB77-4E8666298915}"/>
              </a:ext>
            </a:extLst>
          </p:cNvPr>
          <p:cNvSpPr txBox="1"/>
          <p:nvPr/>
        </p:nvSpPr>
        <p:spPr>
          <a:xfrm>
            <a:off x="9246615" y="5520739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WERK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9" name="object 18">
            <a:extLst>
              <a:ext uri="{FF2B5EF4-FFF2-40B4-BE49-F238E27FC236}">
                <a16:creationId xmlns:a16="http://schemas.microsoft.com/office/drawing/2014/main" id="{99A55994-CFD1-F088-779A-B53959C54FB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1569" y="3352291"/>
            <a:ext cx="76200" cy="186436"/>
          </a:xfrm>
          <a:prstGeom prst="rect">
            <a:avLst/>
          </a:prstGeom>
        </p:spPr>
      </p:pic>
      <p:pic>
        <p:nvPicPr>
          <p:cNvPr id="20" name="object 19">
            <a:extLst>
              <a:ext uri="{FF2B5EF4-FFF2-40B4-BE49-F238E27FC236}">
                <a16:creationId xmlns:a16="http://schemas.microsoft.com/office/drawing/2014/main" id="{0E40B07E-0670-40C7-6341-A8130B67A83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7701" y="3338574"/>
            <a:ext cx="76200" cy="186436"/>
          </a:xfrm>
          <a:prstGeom prst="rect">
            <a:avLst/>
          </a:prstGeom>
        </p:spPr>
      </p:pic>
      <p:grpSp>
        <p:nvGrpSpPr>
          <p:cNvPr id="21" name="object 20">
            <a:extLst>
              <a:ext uri="{FF2B5EF4-FFF2-40B4-BE49-F238E27FC236}">
                <a16:creationId xmlns:a16="http://schemas.microsoft.com/office/drawing/2014/main" id="{ED780259-45E1-BFB6-94FE-96AE7D8C966D}"/>
              </a:ext>
            </a:extLst>
          </p:cNvPr>
          <p:cNvGrpSpPr/>
          <p:nvPr/>
        </p:nvGrpSpPr>
        <p:grpSpPr>
          <a:xfrm>
            <a:off x="3298950" y="5185409"/>
            <a:ext cx="1358900" cy="939800"/>
            <a:chOff x="287781" y="5259070"/>
            <a:chExt cx="1358900" cy="939800"/>
          </a:xfrm>
        </p:grpSpPr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189DF1A8-67C3-69DA-8D46-40A88F1BFB26}"/>
                </a:ext>
              </a:extLst>
            </p:cNvPr>
            <p:cNvSpPr/>
            <p:nvPr/>
          </p:nvSpPr>
          <p:spPr>
            <a:xfrm>
              <a:off x="294131" y="5265420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672846" y="0"/>
                  </a:moveTo>
                  <a:lnTo>
                    <a:pt x="617662" y="1535"/>
                  </a:lnTo>
                  <a:lnTo>
                    <a:pt x="563707" y="6062"/>
                  </a:lnTo>
                  <a:lnTo>
                    <a:pt x="511153" y="13462"/>
                  </a:lnTo>
                  <a:lnTo>
                    <a:pt x="460174" y="23615"/>
                  </a:lnTo>
                  <a:lnTo>
                    <a:pt x="410944" y="36403"/>
                  </a:lnTo>
                  <a:lnTo>
                    <a:pt x="363634" y="51705"/>
                  </a:lnTo>
                  <a:lnTo>
                    <a:pt x="318419" y="69404"/>
                  </a:lnTo>
                  <a:lnTo>
                    <a:pt x="275472" y="89379"/>
                  </a:lnTo>
                  <a:lnTo>
                    <a:pt x="234965" y="111512"/>
                  </a:lnTo>
                  <a:lnTo>
                    <a:pt x="197072" y="135683"/>
                  </a:lnTo>
                  <a:lnTo>
                    <a:pt x="161966" y="161774"/>
                  </a:lnTo>
                  <a:lnTo>
                    <a:pt x="129820" y="189664"/>
                  </a:lnTo>
                  <a:lnTo>
                    <a:pt x="100807" y="219236"/>
                  </a:lnTo>
                  <a:lnTo>
                    <a:pt x="75101" y="250369"/>
                  </a:lnTo>
                  <a:lnTo>
                    <a:pt x="52875" y="282946"/>
                  </a:lnTo>
                  <a:lnTo>
                    <a:pt x="34302" y="316845"/>
                  </a:lnTo>
                  <a:lnTo>
                    <a:pt x="8806" y="388138"/>
                  </a:lnTo>
                  <a:lnTo>
                    <a:pt x="0" y="463295"/>
                  </a:lnTo>
                  <a:lnTo>
                    <a:pt x="2230" y="501292"/>
                  </a:lnTo>
                  <a:lnTo>
                    <a:pt x="19554" y="574629"/>
                  </a:lnTo>
                  <a:lnTo>
                    <a:pt x="52875" y="643629"/>
                  </a:lnTo>
                  <a:lnTo>
                    <a:pt x="75101" y="676205"/>
                  </a:lnTo>
                  <a:lnTo>
                    <a:pt x="100807" y="707338"/>
                  </a:lnTo>
                  <a:lnTo>
                    <a:pt x="129820" y="736910"/>
                  </a:lnTo>
                  <a:lnTo>
                    <a:pt x="161966" y="764802"/>
                  </a:lnTo>
                  <a:lnTo>
                    <a:pt x="197072" y="790894"/>
                  </a:lnTo>
                  <a:lnTo>
                    <a:pt x="234965" y="815066"/>
                  </a:lnTo>
                  <a:lnTo>
                    <a:pt x="275472" y="837201"/>
                  </a:lnTo>
                  <a:lnTo>
                    <a:pt x="318419" y="857178"/>
                  </a:lnTo>
                  <a:lnTo>
                    <a:pt x="363634" y="874878"/>
                  </a:lnTo>
                  <a:lnTo>
                    <a:pt x="410944" y="890183"/>
                  </a:lnTo>
                  <a:lnTo>
                    <a:pt x="460174" y="902972"/>
                  </a:lnTo>
                  <a:lnTo>
                    <a:pt x="511153" y="913127"/>
                  </a:lnTo>
                  <a:lnTo>
                    <a:pt x="563707" y="920528"/>
                  </a:lnTo>
                  <a:lnTo>
                    <a:pt x="617662" y="925056"/>
                  </a:lnTo>
                  <a:lnTo>
                    <a:pt x="672846" y="926591"/>
                  </a:lnTo>
                  <a:lnTo>
                    <a:pt x="728029" y="925056"/>
                  </a:lnTo>
                  <a:lnTo>
                    <a:pt x="781984" y="920528"/>
                  </a:lnTo>
                  <a:lnTo>
                    <a:pt x="834538" y="913127"/>
                  </a:lnTo>
                  <a:lnTo>
                    <a:pt x="885517" y="902972"/>
                  </a:lnTo>
                  <a:lnTo>
                    <a:pt x="934747" y="890183"/>
                  </a:lnTo>
                  <a:lnTo>
                    <a:pt x="982057" y="874878"/>
                  </a:lnTo>
                  <a:lnTo>
                    <a:pt x="1027272" y="857178"/>
                  </a:lnTo>
                  <a:lnTo>
                    <a:pt x="1070219" y="837201"/>
                  </a:lnTo>
                  <a:lnTo>
                    <a:pt x="1110726" y="815066"/>
                  </a:lnTo>
                  <a:lnTo>
                    <a:pt x="1148619" y="790894"/>
                  </a:lnTo>
                  <a:lnTo>
                    <a:pt x="1183725" y="764802"/>
                  </a:lnTo>
                  <a:lnTo>
                    <a:pt x="1215871" y="736910"/>
                  </a:lnTo>
                  <a:lnTo>
                    <a:pt x="1244884" y="707338"/>
                  </a:lnTo>
                  <a:lnTo>
                    <a:pt x="1270590" y="676205"/>
                  </a:lnTo>
                  <a:lnTo>
                    <a:pt x="1292816" y="643629"/>
                  </a:lnTo>
                  <a:lnTo>
                    <a:pt x="1311389" y="609731"/>
                  </a:lnTo>
                  <a:lnTo>
                    <a:pt x="1336885" y="538443"/>
                  </a:lnTo>
                  <a:lnTo>
                    <a:pt x="1345692" y="463295"/>
                  </a:lnTo>
                  <a:lnTo>
                    <a:pt x="1343461" y="425293"/>
                  </a:lnTo>
                  <a:lnTo>
                    <a:pt x="1326137" y="351949"/>
                  </a:lnTo>
                  <a:lnTo>
                    <a:pt x="1292816" y="282946"/>
                  </a:lnTo>
                  <a:lnTo>
                    <a:pt x="1270590" y="250369"/>
                  </a:lnTo>
                  <a:lnTo>
                    <a:pt x="1244884" y="219236"/>
                  </a:lnTo>
                  <a:lnTo>
                    <a:pt x="1215871" y="189664"/>
                  </a:lnTo>
                  <a:lnTo>
                    <a:pt x="1183725" y="161774"/>
                  </a:lnTo>
                  <a:lnTo>
                    <a:pt x="1148619" y="135683"/>
                  </a:lnTo>
                  <a:lnTo>
                    <a:pt x="1110726" y="111512"/>
                  </a:lnTo>
                  <a:lnTo>
                    <a:pt x="1070219" y="89379"/>
                  </a:lnTo>
                  <a:lnTo>
                    <a:pt x="1027272" y="69404"/>
                  </a:lnTo>
                  <a:lnTo>
                    <a:pt x="982057" y="51705"/>
                  </a:lnTo>
                  <a:lnTo>
                    <a:pt x="934747" y="36403"/>
                  </a:lnTo>
                  <a:lnTo>
                    <a:pt x="885517" y="23615"/>
                  </a:lnTo>
                  <a:lnTo>
                    <a:pt x="834538" y="13462"/>
                  </a:lnTo>
                  <a:lnTo>
                    <a:pt x="781984" y="6062"/>
                  </a:lnTo>
                  <a:lnTo>
                    <a:pt x="728029" y="1535"/>
                  </a:lnTo>
                  <a:lnTo>
                    <a:pt x="672846" y="0"/>
                  </a:lnTo>
                  <a:close/>
                </a:path>
              </a:pathLst>
            </a:custGeom>
            <a:solidFill>
              <a:srgbClr val="1E4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7640F047-8416-E146-FD27-2C022DD11F18}"/>
                </a:ext>
              </a:extLst>
            </p:cNvPr>
            <p:cNvSpPr/>
            <p:nvPr/>
          </p:nvSpPr>
          <p:spPr>
            <a:xfrm>
              <a:off x="294131" y="5265420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0" y="463295"/>
                  </a:moveTo>
                  <a:lnTo>
                    <a:pt x="8806" y="388138"/>
                  </a:lnTo>
                  <a:lnTo>
                    <a:pt x="34302" y="316845"/>
                  </a:lnTo>
                  <a:lnTo>
                    <a:pt x="52875" y="282946"/>
                  </a:lnTo>
                  <a:lnTo>
                    <a:pt x="75101" y="250369"/>
                  </a:lnTo>
                  <a:lnTo>
                    <a:pt x="100807" y="219236"/>
                  </a:lnTo>
                  <a:lnTo>
                    <a:pt x="129820" y="189664"/>
                  </a:lnTo>
                  <a:lnTo>
                    <a:pt x="161966" y="161774"/>
                  </a:lnTo>
                  <a:lnTo>
                    <a:pt x="197072" y="135683"/>
                  </a:lnTo>
                  <a:lnTo>
                    <a:pt x="234965" y="111512"/>
                  </a:lnTo>
                  <a:lnTo>
                    <a:pt x="275472" y="89379"/>
                  </a:lnTo>
                  <a:lnTo>
                    <a:pt x="318419" y="69404"/>
                  </a:lnTo>
                  <a:lnTo>
                    <a:pt x="363634" y="51705"/>
                  </a:lnTo>
                  <a:lnTo>
                    <a:pt x="410944" y="36403"/>
                  </a:lnTo>
                  <a:lnTo>
                    <a:pt x="460174" y="23615"/>
                  </a:lnTo>
                  <a:lnTo>
                    <a:pt x="511153" y="13462"/>
                  </a:lnTo>
                  <a:lnTo>
                    <a:pt x="563707" y="6062"/>
                  </a:lnTo>
                  <a:lnTo>
                    <a:pt x="617662" y="1535"/>
                  </a:lnTo>
                  <a:lnTo>
                    <a:pt x="672846" y="0"/>
                  </a:lnTo>
                  <a:lnTo>
                    <a:pt x="728029" y="1535"/>
                  </a:lnTo>
                  <a:lnTo>
                    <a:pt x="781984" y="6062"/>
                  </a:lnTo>
                  <a:lnTo>
                    <a:pt x="834538" y="13462"/>
                  </a:lnTo>
                  <a:lnTo>
                    <a:pt x="885517" y="23615"/>
                  </a:lnTo>
                  <a:lnTo>
                    <a:pt x="934747" y="36403"/>
                  </a:lnTo>
                  <a:lnTo>
                    <a:pt x="982057" y="51705"/>
                  </a:lnTo>
                  <a:lnTo>
                    <a:pt x="1027272" y="69404"/>
                  </a:lnTo>
                  <a:lnTo>
                    <a:pt x="1070219" y="89379"/>
                  </a:lnTo>
                  <a:lnTo>
                    <a:pt x="1110726" y="111512"/>
                  </a:lnTo>
                  <a:lnTo>
                    <a:pt x="1148619" y="135683"/>
                  </a:lnTo>
                  <a:lnTo>
                    <a:pt x="1183725" y="161774"/>
                  </a:lnTo>
                  <a:lnTo>
                    <a:pt x="1215871" y="189664"/>
                  </a:lnTo>
                  <a:lnTo>
                    <a:pt x="1244884" y="219236"/>
                  </a:lnTo>
                  <a:lnTo>
                    <a:pt x="1270590" y="250369"/>
                  </a:lnTo>
                  <a:lnTo>
                    <a:pt x="1292816" y="282946"/>
                  </a:lnTo>
                  <a:lnTo>
                    <a:pt x="1311389" y="316845"/>
                  </a:lnTo>
                  <a:lnTo>
                    <a:pt x="1336885" y="388138"/>
                  </a:lnTo>
                  <a:lnTo>
                    <a:pt x="1345692" y="463295"/>
                  </a:lnTo>
                  <a:lnTo>
                    <a:pt x="1343461" y="501292"/>
                  </a:lnTo>
                  <a:lnTo>
                    <a:pt x="1326137" y="574629"/>
                  </a:lnTo>
                  <a:lnTo>
                    <a:pt x="1292816" y="643629"/>
                  </a:lnTo>
                  <a:lnTo>
                    <a:pt x="1270590" y="676205"/>
                  </a:lnTo>
                  <a:lnTo>
                    <a:pt x="1244884" y="707338"/>
                  </a:lnTo>
                  <a:lnTo>
                    <a:pt x="1215871" y="736910"/>
                  </a:lnTo>
                  <a:lnTo>
                    <a:pt x="1183725" y="764802"/>
                  </a:lnTo>
                  <a:lnTo>
                    <a:pt x="1148619" y="790894"/>
                  </a:lnTo>
                  <a:lnTo>
                    <a:pt x="1110726" y="815066"/>
                  </a:lnTo>
                  <a:lnTo>
                    <a:pt x="1070219" y="837201"/>
                  </a:lnTo>
                  <a:lnTo>
                    <a:pt x="1027272" y="857178"/>
                  </a:lnTo>
                  <a:lnTo>
                    <a:pt x="982057" y="874878"/>
                  </a:lnTo>
                  <a:lnTo>
                    <a:pt x="934747" y="890183"/>
                  </a:lnTo>
                  <a:lnTo>
                    <a:pt x="885517" y="902972"/>
                  </a:lnTo>
                  <a:lnTo>
                    <a:pt x="834538" y="913127"/>
                  </a:lnTo>
                  <a:lnTo>
                    <a:pt x="781984" y="920528"/>
                  </a:lnTo>
                  <a:lnTo>
                    <a:pt x="728029" y="925056"/>
                  </a:lnTo>
                  <a:lnTo>
                    <a:pt x="672846" y="926591"/>
                  </a:lnTo>
                  <a:lnTo>
                    <a:pt x="617662" y="925056"/>
                  </a:lnTo>
                  <a:lnTo>
                    <a:pt x="563707" y="920528"/>
                  </a:lnTo>
                  <a:lnTo>
                    <a:pt x="511153" y="913127"/>
                  </a:lnTo>
                  <a:lnTo>
                    <a:pt x="460174" y="902972"/>
                  </a:lnTo>
                  <a:lnTo>
                    <a:pt x="410944" y="890183"/>
                  </a:lnTo>
                  <a:lnTo>
                    <a:pt x="363634" y="874878"/>
                  </a:lnTo>
                  <a:lnTo>
                    <a:pt x="318419" y="857178"/>
                  </a:lnTo>
                  <a:lnTo>
                    <a:pt x="275472" y="837201"/>
                  </a:lnTo>
                  <a:lnTo>
                    <a:pt x="234965" y="815066"/>
                  </a:lnTo>
                  <a:lnTo>
                    <a:pt x="197072" y="790894"/>
                  </a:lnTo>
                  <a:lnTo>
                    <a:pt x="161966" y="764802"/>
                  </a:lnTo>
                  <a:lnTo>
                    <a:pt x="129820" y="736910"/>
                  </a:lnTo>
                  <a:lnTo>
                    <a:pt x="100807" y="707338"/>
                  </a:lnTo>
                  <a:lnTo>
                    <a:pt x="75101" y="676205"/>
                  </a:lnTo>
                  <a:lnTo>
                    <a:pt x="52875" y="643629"/>
                  </a:lnTo>
                  <a:lnTo>
                    <a:pt x="34302" y="609731"/>
                  </a:lnTo>
                  <a:lnTo>
                    <a:pt x="8806" y="538443"/>
                  </a:lnTo>
                  <a:lnTo>
                    <a:pt x="0" y="463295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3">
            <a:extLst>
              <a:ext uri="{FF2B5EF4-FFF2-40B4-BE49-F238E27FC236}">
                <a16:creationId xmlns:a16="http://schemas.microsoft.com/office/drawing/2014/main" id="{733F7925-AD57-8EC2-58B8-CD9BF2F67EEF}"/>
              </a:ext>
            </a:extLst>
          </p:cNvPr>
          <p:cNvGrpSpPr/>
          <p:nvPr/>
        </p:nvGrpSpPr>
        <p:grpSpPr>
          <a:xfrm>
            <a:off x="6523989" y="4261483"/>
            <a:ext cx="2644775" cy="927735"/>
            <a:chOff x="3512820" y="4335144"/>
            <a:chExt cx="2644775" cy="927735"/>
          </a:xfrm>
        </p:grpSpPr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976BD712-EF4C-FA84-ACC2-6551EA14DF11}"/>
                </a:ext>
              </a:extLst>
            </p:cNvPr>
            <p:cNvSpPr/>
            <p:nvPr/>
          </p:nvSpPr>
          <p:spPr>
            <a:xfrm>
              <a:off x="5607685" y="4335144"/>
              <a:ext cx="549910" cy="927735"/>
            </a:xfrm>
            <a:custGeom>
              <a:avLst/>
              <a:gdLst/>
              <a:ahLst/>
              <a:cxnLst/>
              <a:rect l="l" t="t" r="r" b="b"/>
              <a:pathLst>
                <a:path w="549910" h="927735">
                  <a:moveTo>
                    <a:pt x="310261" y="927735"/>
                  </a:moveTo>
                  <a:lnTo>
                    <a:pt x="293509" y="895604"/>
                  </a:lnTo>
                  <a:lnTo>
                    <a:pt x="270891" y="852170"/>
                  </a:lnTo>
                  <a:lnTo>
                    <a:pt x="252234" y="877874"/>
                  </a:lnTo>
                  <a:lnTo>
                    <a:pt x="8890" y="701167"/>
                  </a:lnTo>
                  <a:lnTo>
                    <a:pt x="1524" y="711327"/>
                  </a:lnTo>
                  <a:lnTo>
                    <a:pt x="244805" y="888111"/>
                  </a:lnTo>
                  <a:lnTo>
                    <a:pt x="226187" y="913765"/>
                  </a:lnTo>
                  <a:lnTo>
                    <a:pt x="310261" y="927735"/>
                  </a:lnTo>
                  <a:close/>
                </a:path>
                <a:path w="549910" h="927735">
                  <a:moveTo>
                    <a:pt x="549783" y="764794"/>
                  </a:moveTo>
                  <a:lnTo>
                    <a:pt x="542175" y="716788"/>
                  </a:lnTo>
                  <a:lnTo>
                    <a:pt x="536448" y="680593"/>
                  </a:lnTo>
                  <a:lnTo>
                    <a:pt x="510616" y="699071"/>
                  </a:lnTo>
                  <a:lnTo>
                    <a:pt x="10414" y="0"/>
                  </a:lnTo>
                  <a:lnTo>
                    <a:pt x="0" y="7366"/>
                  </a:lnTo>
                  <a:lnTo>
                    <a:pt x="500316" y="706424"/>
                  </a:lnTo>
                  <a:lnTo>
                    <a:pt x="474472" y="724916"/>
                  </a:lnTo>
                  <a:lnTo>
                    <a:pt x="549783" y="764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5">
              <a:extLst>
                <a:ext uri="{FF2B5EF4-FFF2-40B4-BE49-F238E27FC236}">
                  <a16:creationId xmlns:a16="http://schemas.microsoft.com/office/drawing/2014/main" id="{395AC3BB-8DC3-BB58-A416-842699E5A43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2820" y="4597908"/>
              <a:ext cx="419100" cy="248412"/>
            </a:xfrm>
            <a:prstGeom prst="rect">
              <a:avLst/>
            </a:prstGeom>
          </p:spPr>
        </p:pic>
      </p:grpSp>
      <p:sp>
        <p:nvSpPr>
          <p:cNvPr id="27" name="object 26">
            <a:extLst>
              <a:ext uri="{FF2B5EF4-FFF2-40B4-BE49-F238E27FC236}">
                <a16:creationId xmlns:a16="http://schemas.microsoft.com/office/drawing/2014/main" id="{2A7F4758-CE22-0187-541F-F59D1E207EC9}"/>
              </a:ext>
            </a:extLst>
          </p:cNvPr>
          <p:cNvSpPr txBox="1"/>
          <p:nvPr/>
        </p:nvSpPr>
        <p:spPr>
          <a:xfrm>
            <a:off x="3666285" y="5408573"/>
            <a:ext cx="62357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MBO-</a:t>
            </a:r>
            <a:endParaRPr sz="18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10"/>
              </a:spcBef>
            </a:pPr>
            <a:r>
              <a:rPr sz="1200" u="sng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Entree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6394D1D6-8BED-8797-A0BC-2E5F65B6CEC0}"/>
              </a:ext>
            </a:extLst>
          </p:cNvPr>
          <p:cNvSpPr/>
          <p:nvPr/>
        </p:nvSpPr>
        <p:spPr>
          <a:xfrm>
            <a:off x="4125390" y="4207509"/>
            <a:ext cx="424180" cy="870585"/>
          </a:xfrm>
          <a:custGeom>
            <a:avLst/>
            <a:gdLst/>
            <a:ahLst/>
            <a:cxnLst/>
            <a:rect l="l" t="t" r="r" b="b"/>
            <a:pathLst>
              <a:path w="424180" h="870585">
                <a:moveTo>
                  <a:pt x="412318" y="0"/>
                </a:moveTo>
                <a:lnTo>
                  <a:pt x="390347" y="45846"/>
                </a:lnTo>
                <a:lnTo>
                  <a:pt x="401777" y="51307"/>
                </a:lnTo>
                <a:lnTo>
                  <a:pt x="423748" y="5587"/>
                </a:lnTo>
                <a:lnTo>
                  <a:pt x="412318" y="0"/>
                </a:lnTo>
                <a:close/>
              </a:path>
              <a:path w="424180" h="870585">
                <a:moveTo>
                  <a:pt x="373837" y="80136"/>
                </a:moveTo>
                <a:lnTo>
                  <a:pt x="351866" y="125983"/>
                </a:lnTo>
                <a:lnTo>
                  <a:pt x="363296" y="131444"/>
                </a:lnTo>
                <a:lnTo>
                  <a:pt x="385267" y="85724"/>
                </a:lnTo>
                <a:lnTo>
                  <a:pt x="373837" y="80136"/>
                </a:lnTo>
                <a:close/>
              </a:path>
              <a:path w="424180" h="870585">
                <a:moveTo>
                  <a:pt x="335356" y="160273"/>
                </a:moveTo>
                <a:lnTo>
                  <a:pt x="313385" y="206120"/>
                </a:lnTo>
                <a:lnTo>
                  <a:pt x="324815" y="211581"/>
                </a:lnTo>
                <a:lnTo>
                  <a:pt x="346786" y="165861"/>
                </a:lnTo>
                <a:lnTo>
                  <a:pt x="335356" y="160273"/>
                </a:lnTo>
                <a:close/>
              </a:path>
              <a:path w="424180" h="870585">
                <a:moveTo>
                  <a:pt x="296875" y="240410"/>
                </a:moveTo>
                <a:lnTo>
                  <a:pt x="274904" y="286257"/>
                </a:lnTo>
                <a:lnTo>
                  <a:pt x="286334" y="291718"/>
                </a:lnTo>
                <a:lnTo>
                  <a:pt x="308305" y="245998"/>
                </a:lnTo>
                <a:lnTo>
                  <a:pt x="296875" y="240410"/>
                </a:lnTo>
                <a:close/>
              </a:path>
              <a:path w="424180" h="870585">
                <a:moveTo>
                  <a:pt x="258394" y="320547"/>
                </a:moveTo>
                <a:lnTo>
                  <a:pt x="236296" y="366394"/>
                </a:lnTo>
                <a:lnTo>
                  <a:pt x="247853" y="371855"/>
                </a:lnTo>
                <a:lnTo>
                  <a:pt x="269824" y="326008"/>
                </a:lnTo>
                <a:lnTo>
                  <a:pt x="258394" y="320547"/>
                </a:lnTo>
                <a:close/>
              </a:path>
              <a:path w="424180" h="870585">
                <a:moveTo>
                  <a:pt x="219913" y="400684"/>
                </a:moveTo>
                <a:lnTo>
                  <a:pt x="197815" y="446531"/>
                </a:lnTo>
                <a:lnTo>
                  <a:pt x="209245" y="451992"/>
                </a:lnTo>
                <a:lnTo>
                  <a:pt x="231343" y="406145"/>
                </a:lnTo>
                <a:lnTo>
                  <a:pt x="219913" y="400684"/>
                </a:lnTo>
                <a:close/>
              </a:path>
              <a:path w="424180" h="870585">
                <a:moveTo>
                  <a:pt x="181305" y="480821"/>
                </a:moveTo>
                <a:lnTo>
                  <a:pt x="159334" y="526668"/>
                </a:lnTo>
                <a:lnTo>
                  <a:pt x="170764" y="532129"/>
                </a:lnTo>
                <a:lnTo>
                  <a:pt x="192862" y="486282"/>
                </a:lnTo>
                <a:lnTo>
                  <a:pt x="181305" y="480821"/>
                </a:lnTo>
                <a:close/>
              </a:path>
              <a:path w="424180" h="870585">
                <a:moveTo>
                  <a:pt x="142849" y="560958"/>
                </a:moveTo>
                <a:lnTo>
                  <a:pt x="120853" y="606805"/>
                </a:lnTo>
                <a:lnTo>
                  <a:pt x="132308" y="612266"/>
                </a:lnTo>
                <a:lnTo>
                  <a:pt x="154304" y="566419"/>
                </a:lnTo>
                <a:lnTo>
                  <a:pt x="142849" y="560958"/>
                </a:lnTo>
                <a:close/>
              </a:path>
              <a:path w="424180" h="870585">
                <a:moveTo>
                  <a:pt x="104355" y="641095"/>
                </a:moveTo>
                <a:lnTo>
                  <a:pt x="82359" y="686942"/>
                </a:lnTo>
                <a:lnTo>
                  <a:pt x="93802" y="692403"/>
                </a:lnTo>
                <a:lnTo>
                  <a:pt x="115798" y="646556"/>
                </a:lnTo>
                <a:lnTo>
                  <a:pt x="104355" y="641095"/>
                </a:lnTo>
                <a:close/>
              </a:path>
              <a:path w="424180" h="870585">
                <a:moveTo>
                  <a:pt x="65862" y="721232"/>
                </a:moveTo>
                <a:lnTo>
                  <a:pt x="43865" y="767079"/>
                </a:lnTo>
                <a:lnTo>
                  <a:pt x="55308" y="772540"/>
                </a:lnTo>
                <a:lnTo>
                  <a:pt x="77304" y="726693"/>
                </a:lnTo>
                <a:lnTo>
                  <a:pt x="65862" y="721232"/>
                </a:lnTo>
                <a:close/>
              </a:path>
              <a:path w="424180" h="870585">
                <a:moveTo>
                  <a:pt x="0" y="784986"/>
                </a:moveTo>
                <a:lnTo>
                  <a:pt x="1346" y="870203"/>
                </a:lnTo>
                <a:lnTo>
                  <a:pt x="68681" y="818006"/>
                </a:lnTo>
                <a:lnTo>
                  <a:pt x="63926" y="815720"/>
                </a:lnTo>
                <a:lnTo>
                  <a:pt x="34569" y="815720"/>
                </a:lnTo>
                <a:lnTo>
                  <a:pt x="23126" y="810132"/>
                </a:lnTo>
                <a:lnTo>
                  <a:pt x="27355" y="801369"/>
                </a:lnTo>
                <a:lnTo>
                  <a:pt x="34076" y="801369"/>
                </a:lnTo>
                <a:lnTo>
                  <a:pt x="0" y="784986"/>
                </a:lnTo>
                <a:close/>
              </a:path>
              <a:path w="424180" h="870585">
                <a:moveTo>
                  <a:pt x="27355" y="801369"/>
                </a:moveTo>
                <a:lnTo>
                  <a:pt x="23126" y="810132"/>
                </a:lnTo>
                <a:lnTo>
                  <a:pt x="34569" y="815720"/>
                </a:lnTo>
                <a:lnTo>
                  <a:pt x="38811" y="806830"/>
                </a:lnTo>
                <a:lnTo>
                  <a:pt x="27355" y="801369"/>
                </a:lnTo>
                <a:close/>
              </a:path>
              <a:path w="424180" h="870585">
                <a:moveTo>
                  <a:pt x="34076" y="801369"/>
                </a:moveTo>
                <a:lnTo>
                  <a:pt x="27355" y="801369"/>
                </a:lnTo>
                <a:lnTo>
                  <a:pt x="38811" y="806830"/>
                </a:lnTo>
                <a:lnTo>
                  <a:pt x="34569" y="815720"/>
                </a:lnTo>
                <a:lnTo>
                  <a:pt x="63926" y="815720"/>
                </a:lnTo>
                <a:lnTo>
                  <a:pt x="34076" y="80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8">
            <a:extLst>
              <a:ext uri="{FF2B5EF4-FFF2-40B4-BE49-F238E27FC236}">
                <a16:creationId xmlns:a16="http://schemas.microsoft.com/office/drawing/2014/main" id="{3A852555-45C6-5F7A-BFA2-6147757DD10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3989" y="3699762"/>
            <a:ext cx="419100" cy="248412"/>
          </a:xfrm>
          <a:prstGeom prst="rect">
            <a:avLst/>
          </a:prstGeom>
        </p:spPr>
      </p:pic>
      <p:sp>
        <p:nvSpPr>
          <p:cNvPr id="30" name="object 29">
            <a:extLst>
              <a:ext uri="{FF2B5EF4-FFF2-40B4-BE49-F238E27FC236}">
                <a16:creationId xmlns:a16="http://schemas.microsoft.com/office/drawing/2014/main" id="{BDBF8527-DEEB-ABAD-179E-D0B7FB1E2F98}"/>
              </a:ext>
            </a:extLst>
          </p:cNvPr>
          <p:cNvSpPr txBox="1"/>
          <p:nvPr/>
        </p:nvSpPr>
        <p:spPr>
          <a:xfrm>
            <a:off x="6955280" y="4394706"/>
            <a:ext cx="1626235" cy="662940"/>
          </a:xfrm>
          <a:prstGeom prst="rect">
            <a:avLst/>
          </a:prstGeom>
          <a:solidFill>
            <a:srgbClr val="BADFE2"/>
          </a:solidFill>
          <a:ln w="9525">
            <a:solidFill>
              <a:srgbClr val="9C9CDF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35"/>
              </a:spcBef>
            </a:pPr>
            <a:r>
              <a:rPr sz="1800">
                <a:latin typeface="Arial Narrow"/>
                <a:cs typeface="Arial Narrow"/>
              </a:rPr>
              <a:t>Leerjaar</a:t>
            </a:r>
            <a:r>
              <a:rPr sz="1800" spc="-15">
                <a:latin typeface="Arial Narrow"/>
                <a:cs typeface="Arial Narrow"/>
              </a:rPr>
              <a:t> </a:t>
            </a:r>
            <a:r>
              <a:rPr sz="1800" spc="-50">
                <a:latin typeface="Arial Narrow"/>
                <a:cs typeface="Arial Narrow"/>
              </a:rPr>
              <a:t>6</a:t>
            </a:r>
            <a:endParaRPr sz="1800">
              <a:latin typeface="Arial Narrow"/>
              <a:cs typeface="Arial Narrow"/>
            </a:endParaRPr>
          </a:p>
          <a:p>
            <a:pPr marL="1270" algn="ctr">
              <a:lnSpc>
                <a:spcPct val="100000"/>
              </a:lnSpc>
              <a:spcBef>
                <a:spcPts val="185"/>
              </a:spcBef>
            </a:pPr>
            <a:r>
              <a:rPr sz="1400" spc="-10">
                <a:latin typeface="Arial Narrow"/>
                <a:cs typeface="Arial Narrow"/>
              </a:rPr>
              <a:t>Individuele trajecten</a:t>
            </a:r>
            <a:endParaRPr sz="1400">
              <a:latin typeface="Arial Narrow"/>
              <a:cs typeface="Arial Narrow"/>
            </a:endParaRPr>
          </a:p>
        </p:txBody>
      </p:sp>
      <p:pic>
        <p:nvPicPr>
          <p:cNvPr id="31" name="object 30">
            <a:extLst>
              <a:ext uri="{FF2B5EF4-FFF2-40B4-BE49-F238E27FC236}">
                <a16:creationId xmlns:a16="http://schemas.microsoft.com/office/drawing/2014/main" id="{1CF32A57-ED71-3F0D-4CA5-EF7AC06EEB3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5376" y="4204206"/>
            <a:ext cx="76199" cy="186436"/>
          </a:xfrm>
          <a:prstGeom prst="rect">
            <a:avLst/>
          </a:prstGeom>
        </p:spPr>
      </p:pic>
      <p:grpSp>
        <p:nvGrpSpPr>
          <p:cNvPr id="32" name="object 31">
            <a:extLst>
              <a:ext uri="{FF2B5EF4-FFF2-40B4-BE49-F238E27FC236}">
                <a16:creationId xmlns:a16="http://schemas.microsoft.com/office/drawing/2014/main" id="{C8C24771-5D58-00BE-0301-1B44AD4BF342}"/>
              </a:ext>
            </a:extLst>
          </p:cNvPr>
          <p:cNvGrpSpPr/>
          <p:nvPr/>
        </p:nvGrpSpPr>
        <p:grpSpPr>
          <a:xfrm>
            <a:off x="5194807" y="4204206"/>
            <a:ext cx="2149475" cy="1940560"/>
            <a:chOff x="2183638" y="4277867"/>
            <a:chExt cx="2149475" cy="1940560"/>
          </a:xfrm>
        </p:grpSpPr>
        <p:pic>
          <p:nvPicPr>
            <p:cNvPr id="33" name="object 32">
              <a:extLst>
                <a:ext uri="{FF2B5EF4-FFF2-40B4-BE49-F238E27FC236}">
                  <a16:creationId xmlns:a16="http://schemas.microsoft.com/office/drawing/2014/main" id="{4AC4C246-2CDD-0AD6-7068-E5208B5980F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6532" y="4277867"/>
              <a:ext cx="76200" cy="186436"/>
            </a:xfrm>
            <a:prstGeom prst="rect">
              <a:avLst/>
            </a:prstGeom>
          </p:spPr>
        </p:pic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5DD33065-8FC6-EF69-A577-ABC0627BE3EB}"/>
                </a:ext>
              </a:extLst>
            </p:cNvPr>
            <p:cNvSpPr/>
            <p:nvPr/>
          </p:nvSpPr>
          <p:spPr>
            <a:xfrm>
              <a:off x="2189988" y="5285231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672846" y="0"/>
                  </a:moveTo>
                  <a:lnTo>
                    <a:pt x="617662" y="1535"/>
                  </a:lnTo>
                  <a:lnTo>
                    <a:pt x="563707" y="6062"/>
                  </a:lnTo>
                  <a:lnTo>
                    <a:pt x="511153" y="13462"/>
                  </a:lnTo>
                  <a:lnTo>
                    <a:pt x="460174" y="23615"/>
                  </a:lnTo>
                  <a:lnTo>
                    <a:pt x="410944" y="36403"/>
                  </a:lnTo>
                  <a:lnTo>
                    <a:pt x="363634" y="51705"/>
                  </a:lnTo>
                  <a:lnTo>
                    <a:pt x="318419" y="69404"/>
                  </a:lnTo>
                  <a:lnTo>
                    <a:pt x="275472" y="89379"/>
                  </a:lnTo>
                  <a:lnTo>
                    <a:pt x="234965" y="111512"/>
                  </a:lnTo>
                  <a:lnTo>
                    <a:pt x="197072" y="135683"/>
                  </a:lnTo>
                  <a:lnTo>
                    <a:pt x="161966" y="161774"/>
                  </a:lnTo>
                  <a:lnTo>
                    <a:pt x="129820" y="189664"/>
                  </a:lnTo>
                  <a:lnTo>
                    <a:pt x="100807" y="219236"/>
                  </a:lnTo>
                  <a:lnTo>
                    <a:pt x="75101" y="250369"/>
                  </a:lnTo>
                  <a:lnTo>
                    <a:pt x="52875" y="282946"/>
                  </a:lnTo>
                  <a:lnTo>
                    <a:pt x="34302" y="316845"/>
                  </a:lnTo>
                  <a:lnTo>
                    <a:pt x="8806" y="388138"/>
                  </a:lnTo>
                  <a:lnTo>
                    <a:pt x="0" y="463296"/>
                  </a:lnTo>
                  <a:lnTo>
                    <a:pt x="2230" y="501292"/>
                  </a:lnTo>
                  <a:lnTo>
                    <a:pt x="19554" y="574629"/>
                  </a:lnTo>
                  <a:lnTo>
                    <a:pt x="52875" y="643629"/>
                  </a:lnTo>
                  <a:lnTo>
                    <a:pt x="75101" y="676205"/>
                  </a:lnTo>
                  <a:lnTo>
                    <a:pt x="100807" y="707338"/>
                  </a:lnTo>
                  <a:lnTo>
                    <a:pt x="129820" y="736910"/>
                  </a:lnTo>
                  <a:lnTo>
                    <a:pt x="161966" y="764802"/>
                  </a:lnTo>
                  <a:lnTo>
                    <a:pt x="197072" y="790894"/>
                  </a:lnTo>
                  <a:lnTo>
                    <a:pt x="234965" y="815066"/>
                  </a:lnTo>
                  <a:lnTo>
                    <a:pt x="275472" y="837201"/>
                  </a:lnTo>
                  <a:lnTo>
                    <a:pt x="318419" y="857178"/>
                  </a:lnTo>
                  <a:lnTo>
                    <a:pt x="363634" y="874878"/>
                  </a:lnTo>
                  <a:lnTo>
                    <a:pt x="410944" y="890183"/>
                  </a:lnTo>
                  <a:lnTo>
                    <a:pt x="460174" y="902972"/>
                  </a:lnTo>
                  <a:lnTo>
                    <a:pt x="511153" y="913127"/>
                  </a:lnTo>
                  <a:lnTo>
                    <a:pt x="563707" y="920528"/>
                  </a:lnTo>
                  <a:lnTo>
                    <a:pt x="617662" y="925056"/>
                  </a:lnTo>
                  <a:lnTo>
                    <a:pt x="672846" y="926592"/>
                  </a:lnTo>
                  <a:lnTo>
                    <a:pt x="728029" y="925056"/>
                  </a:lnTo>
                  <a:lnTo>
                    <a:pt x="781984" y="920528"/>
                  </a:lnTo>
                  <a:lnTo>
                    <a:pt x="834538" y="913127"/>
                  </a:lnTo>
                  <a:lnTo>
                    <a:pt x="885517" y="902972"/>
                  </a:lnTo>
                  <a:lnTo>
                    <a:pt x="934747" y="890183"/>
                  </a:lnTo>
                  <a:lnTo>
                    <a:pt x="982057" y="874878"/>
                  </a:lnTo>
                  <a:lnTo>
                    <a:pt x="1027272" y="857178"/>
                  </a:lnTo>
                  <a:lnTo>
                    <a:pt x="1070219" y="837201"/>
                  </a:lnTo>
                  <a:lnTo>
                    <a:pt x="1110726" y="815066"/>
                  </a:lnTo>
                  <a:lnTo>
                    <a:pt x="1148619" y="790894"/>
                  </a:lnTo>
                  <a:lnTo>
                    <a:pt x="1183725" y="764802"/>
                  </a:lnTo>
                  <a:lnTo>
                    <a:pt x="1215871" y="736910"/>
                  </a:lnTo>
                  <a:lnTo>
                    <a:pt x="1244884" y="707338"/>
                  </a:lnTo>
                  <a:lnTo>
                    <a:pt x="1270590" y="676205"/>
                  </a:lnTo>
                  <a:lnTo>
                    <a:pt x="1292816" y="643629"/>
                  </a:lnTo>
                  <a:lnTo>
                    <a:pt x="1311389" y="609731"/>
                  </a:lnTo>
                  <a:lnTo>
                    <a:pt x="1336885" y="538443"/>
                  </a:lnTo>
                  <a:lnTo>
                    <a:pt x="1345692" y="463296"/>
                  </a:lnTo>
                  <a:lnTo>
                    <a:pt x="1343461" y="425293"/>
                  </a:lnTo>
                  <a:lnTo>
                    <a:pt x="1326137" y="351949"/>
                  </a:lnTo>
                  <a:lnTo>
                    <a:pt x="1292816" y="282946"/>
                  </a:lnTo>
                  <a:lnTo>
                    <a:pt x="1270590" y="250369"/>
                  </a:lnTo>
                  <a:lnTo>
                    <a:pt x="1244884" y="219236"/>
                  </a:lnTo>
                  <a:lnTo>
                    <a:pt x="1215871" y="189664"/>
                  </a:lnTo>
                  <a:lnTo>
                    <a:pt x="1183725" y="161774"/>
                  </a:lnTo>
                  <a:lnTo>
                    <a:pt x="1148619" y="135683"/>
                  </a:lnTo>
                  <a:lnTo>
                    <a:pt x="1110726" y="111512"/>
                  </a:lnTo>
                  <a:lnTo>
                    <a:pt x="1070219" y="89379"/>
                  </a:lnTo>
                  <a:lnTo>
                    <a:pt x="1027272" y="69404"/>
                  </a:lnTo>
                  <a:lnTo>
                    <a:pt x="982057" y="51705"/>
                  </a:lnTo>
                  <a:lnTo>
                    <a:pt x="934747" y="36403"/>
                  </a:lnTo>
                  <a:lnTo>
                    <a:pt x="885517" y="23615"/>
                  </a:lnTo>
                  <a:lnTo>
                    <a:pt x="834538" y="13462"/>
                  </a:lnTo>
                  <a:lnTo>
                    <a:pt x="781984" y="6062"/>
                  </a:lnTo>
                  <a:lnTo>
                    <a:pt x="728029" y="1535"/>
                  </a:lnTo>
                  <a:lnTo>
                    <a:pt x="672846" y="0"/>
                  </a:lnTo>
                  <a:close/>
                </a:path>
              </a:pathLst>
            </a:custGeom>
            <a:solidFill>
              <a:srgbClr val="1E4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18DBC00C-1117-167D-0EDA-0CD021843BFC}"/>
                </a:ext>
              </a:extLst>
            </p:cNvPr>
            <p:cNvSpPr/>
            <p:nvPr/>
          </p:nvSpPr>
          <p:spPr>
            <a:xfrm>
              <a:off x="2189988" y="5285231"/>
              <a:ext cx="1346200" cy="927100"/>
            </a:xfrm>
            <a:custGeom>
              <a:avLst/>
              <a:gdLst/>
              <a:ahLst/>
              <a:cxnLst/>
              <a:rect l="l" t="t" r="r" b="b"/>
              <a:pathLst>
                <a:path w="1346200" h="927100">
                  <a:moveTo>
                    <a:pt x="0" y="463296"/>
                  </a:moveTo>
                  <a:lnTo>
                    <a:pt x="8806" y="388138"/>
                  </a:lnTo>
                  <a:lnTo>
                    <a:pt x="34302" y="316845"/>
                  </a:lnTo>
                  <a:lnTo>
                    <a:pt x="52875" y="282946"/>
                  </a:lnTo>
                  <a:lnTo>
                    <a:pt x="75101" y="250369"/>
                  </a:lnTo>
                  <a:lnTo>
                    <a:pt x="100807" y="219236"/>
                  </a:lnTo>
                  <a:lnTo>
                    <a:pt x="129820" y="189664"/>
                  </a:lnTo>
                  <a:lnTo>
                    <a:pt x="161966" y="161774"/>
                  </a:lnTo>
                  <a:lnTo>
                    <a:pt x="197072" y="135683"/>
                  </a:lnTo>
                  <a:lnTo>
                    <a:pt x="234965" y="111512"/>
                  </a:lnTo>
                  <a:lnTo>
                    <a:pt x="275472" y="89379"/>
                  </a:lnTo>
                  <a:lnTo>
                    <a:pt x="318419" y="69404"/>
                  </a:lnTo>
                  <a:lnTo>
                    <a:pt x="363634" y="51705"/>
                  </a:lnTo>
                  <a:lnTo>
                    <a:pt x="410944" y="36403"/>
                  </a:lnTo>
                  <a:lnTo>
                    <a:pt x="460174" y="23615"/>
                  </a:lnTo>
                  <a:lnTo>
                    <a:pt x="511153" y="13462"/>
                  </a:lnTo>
                  <a:lnTo>
                    <a:pt x="563707" y="6062"/>
                  </a:lnTo>
                  <a:lnTo>
                    <a:pt x="617662" y="1535"/>
                  </a:lnTo>
                  <a:lnTo>
                    <a:pt x="672846" y="0"/>
                  </a:lnTo>
                  <a:lnTo>
                    <a:pt x="728029" y="1535"/>
                  </a:lnTo>
                  <a:lnTo>
                    <a:pt x="781984" y="6062"/>
                  </a:lnTo>
                  <a:lnTo>
                    <a:pt x="834538" y="13462"/>
                  </a:lnTo>
                  <a:lnTo>
                    <a:pt x="885517" y="23615"/>
                  </a:lnTo>
                  <a:lnTo>
                    <a:pt x="934747" y="36403"/>
                  </a:lnTo>
                  <a:lnTo>
                    <a:pt x="982057" y="51705"/>
                  </a:lnTo>
                  <a:lnTo>
                    <a:pt x="1027272" y="69404"/>
                  </a:lnTo>
                  <a:lnTo>
                    <a:pt x="1070219" y="89379"/>
                  </a:lnTo>
                  <a:lnTo>
                    <a:pt x="1110726" y="111512"/>
                  </a:lnTo>
                  <a:lnTo>
                    <a:pt x="1148619" y="135683"/>
                  </a:lnTo>
                  <a:lnTo>
                    <a:pt x="1183725" y="161774"/>
                  </a:lnTo>
                  <a:lnTo>
                    <a:pt x="1215871" y="189664"/>
                  </a:lnTo>
                  <a:lnTo>
                    <a:pt x="1244884" y="219236"/>
                  </a:lnTo>
                  <a:lnTo>
                    <a:pt x="1270590" y="250369"/>
                  </a:lnTo>
                  <a:lnTo>
                    <a:pt x="1292816" y="282946"/>
                  </a:lnTo>
                  <a:lnTo>
                    <a:pt x="1311389" y="316845"/>
                  </a:lnTo>
                  <a:lnTo>
                    <a:pt x="1336885" y="388138"/>
                  </a:lnTo>
                  <a:lnTo>
                    <a:pt x="1345692" y="463296"/>
                  </a:lnTo>
                  <a:lnTo>
                    <a:pt x="1343461" y="501292"/>
                  </a:lnTo>
                  <a:lnTo>
                    <a:pt x="1326137" y="574629"/>
                  </a:lnTo>
                  <a:lnTo>
                    <a:pt x="1292816" y="643629"/>
                  </a:lnTo>
                  <a:lnTo>
                    <a:pt x="1270590" y="676205"/>
                  </a:lnTo>
                  <a:lnTo>
                    <a:pt x="1244884" y="707338"/>
                  </a:lnTo>
                  <a:lnTo>
                    <a:pt x="1215871" y="736910"/>
                  </a:lnTo>
                  <a:lnTo>
                    <a:pt x="1183725" y="764802"/>
                  </a:lnTo>
                  <a:lnTo>
                    <a:pt x="1148619" y="790894"/>
                  </a:lnTo>
                  <a:lnTo>
                    <a:pt x="1110726" y="815066"/>
                  </a:lnTo>
                  <a:lnTo>
                    <a:pt x="1070219" y="837201"/>
                  </a:lnTo>
                  <a:lnTo>
                    <a:pt x="1027272" y="857178"/>
                  </a:lnTo>
                  <a:lnTo>
                    <a:pt x="982057" y="874878"/>
                  </a:lnTo>
                  <a:lnTo>
                    <a:pt x="934747" y="890183"/>
                  </a:lnTo>
                  <a:lnTo>
                    <a:pt x="885517" y="902972"/>
                  </a:lnTo>
                  <a:lnTo>
                    <a:pt x="834538" y="913127"/>
                  </a:lnTo>
                  <a:lnTo>
                    <a:pt x="781984" y="920528"/>
                  </a:lnTo>
                  <a:lnTo>
                    <a:pt x="728029" y="925056"/>
                  </a:lnTo>
                  <a:lnTo>
                    <a:pt x="672846" y="926592"/>
                  </a:lnTo>
                  <a:lnTo>
                    <a:pt x="617662" y="925056"/>
                  </a:lnTo>
                  <a:lnTo>
                    <a:pt x="563707" y="920528"/>
                  </a:lnTo>
                  <a:lnTo>
                    <a:pt x="511153" y="913127"/>
                  </a:lnTo>
                  <a:lnTo>
                    <a:pt x="460174" y="902972"/>
                  </a:lnTo>
                  <a:lnTo>
                    <a:pt x="410944" y="890183"/>
                  </a:lnTo>
                  <a:lnTo>
                    <a:pt x="363634" y="874878"/>
                  </a:lnTo>
                  <a:lnTo>
                    <a:pt x="318419" y="857178"/>
                  </a:lnTo>
                  <a:lnTo>
                    <a:pt x="275472" y="837201"/>
                  </a:lnTo>
                  <a:lnTo>
                    <a:pt x="234965" y="815066"/>
                  </a:lnTo>
                  <a:lnTo>
                    <a:pt x="197072" y="790894"/>
                  </a:lnTo>
                  <a:lnTo>
                    <a:pt x="161966" y="764802"/>
                  </a:lnTo>
                  <a:lnTo>
                    <a:pt x="129820" y="736910"/>
                  </a:lnTo>
                  <a:lnTo>
                    <a:pt x="100807" y="707338"/>
                  </a:lnTo>
                  <a:lnTo>
                    <a:pt x="75101" y="676205"/>
                  </a:lnTo>
                  <a:lnTo>
                    <a:pt x="52875" y="643629"/>
                  </a:lnTo>
                  <a:lnTo>
                    <a:pt x="34302" y="609731"/>
                  </a:lnTo>
                  <a:lnTo>
                    <a:pt x="8806" y="538443"/>
                  </a:lnTo>
                  <a:lnTo>
                    <a:pt x="0" y="463296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>
            <a:extLst>
              <a:ext uri="{FF2B5EF4-FFF2-40B4-BE49-F238E27FC236}">
                <a16:creationId xmlns:a16="http://schemas.microsoft.com/office/drawing/2014/main" id="{AE1E534C-71EF-D4A4-EB23-DFE613E778BD}"/>
              </a:ext>
            </a:extLst>
          </p:cNvPr>
          <p:cNvSpPr txBox="1"/>
          <p:nvPr/>
        </p:nvSpPr>
        <p:spPr>
          <a:xfrm>
            <a:off x="5574917" y="5429300"/>
            <a:ext cx="597535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MBO</a:t>
            </a:r>
            <a:r>
              <a:rPr sz="12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Niv</a:t>
            </a:r>
            <a:r>
              <a:rPr sz="1200" u="sng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7" name="object 37">
            <a:extLst>
              <a:ext uri="{FF2B5EF4-FFF2-40B4-BE49-F238E27FC236}">
                <a16:creationId xmlns:a16="http://schemas.microsoft.com/office/drawing/2014/main" id="{8E54D93F-0CE9-5407-CDEB-D95E8700809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3313" y="5078094"/>
            <a:ext cx="76200" cy="186436"/>
          </a:xfrm>
          <a:prstGeom prst="rect">
            <a:avLst/>
          </a:prstGeom>
        </p:spPr>
      </p:pic>
      <p:sp>
        <p:nvSpPr>
          <p:cNvPr id="38" name="object 38">
            <a:extLst>
              <a:ext uri="{FF2B5EF4-FFF2-40B4-BE49-F238E27FC236}">
                <a16:creationId xmlns:a16="http://schemas.microsoft.com/office/drawing/2014/main" id="{BA85525A-9319-6B31-3BBA-206A36D4293E}"/>
              </a:ext>
            </a:extLst>
          </p:cNvPr>
          <p:cNvSpPr/>
          <p:nvPr/>
        </p:nvSpPr>
        <p:spPr>
          <a:xfrm>
            <a:off x="4669280" y="5610859"/>
            <a:ext cx="460375" cy="76200"/>
          </a:xfrm>
          <a:custGeom>
            <a:avLst/>
            <a:gdLst/>
            <a:ahLst/>
            <a:cxnLst/>
            <a:rect l="l" t="t" r="r" b="b"/>
            <a:pathLst>
              <a:path w="460375" h="76200">
                <a:moveTo>
                  <a:pt x="383667" y="0"/>
                </a:moveTo>
                <a:lnTo>
                  <a:pt x="383667" y="76199"/>
                </a:lnTo>
                <a:lnTo>
                  <a:pt x="447167" y="44449"/>
                </a:lnTo>
                <a:lnTo>
                  <a:pt x="396367" y="44449"/>
                </a:lnTo>
                <a:lnTo>
                  <a:pt x="396367" y="31749"/>
                </a:lnTo>
                <a:lnTo>
                  <a:pt x="447167" y="31749"/>
                </a:lnTo>
                <a:lnTo>
                  <a:pt x="383667" y="0"/>
                </a:lnTo>
                <a:close/>
              </a:path>
              <a:path w="460375" h="76200">
                <a:moveTo>
                  <a:pt x="383667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383667" y="44449"/>
                </a:lnTo>
                <a:lnTo>
                  <a:pt x="383667" y="31749"/>
                </a:lnTo>
                <a:close/>
              </a:path>
              <a:path w="460375" h="76200">
                <a:moveTo>
                  <a:pt x="447167" y="31749"/>
                </a:moveTo>
                <a:lnTo>
                  <a:pt x="396367" y="31749"/>
                </a:lnTo>
                <a:lnTo>
                  <a:pt x="396367" y="44449"/>
                </a:lnTo>
                <a:lnTo>
                  <a:pt x="447167" y="44449"/>
                </a:lnTo>
                <a:lnTo>
                  <a:pt x="459867" y="38099"/>
                </a:lnTo>
                <a:lnTo>
                  <a:pt x="447167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">
            <a:extLst>
              <a:ext uri="{FF2B5EF4-FFF2-40B4-BE49-F238E27FC236}">
                <a16:creationId xmlns:a16="http://schemas.microsoft.com/office/drawing/2014/main" id="{4CAEFE2B-2590-3D9F-718B-D74924C43E64}"/>
              </a:ext>
            </a:extLst>
          </p:cNvPr>
          <p:cNvSpPr txBox="1"/>
          <p:nvPr/>
        </p:nvSpPr>
        <p:spPr>
          <a:xfrm>
            <a:off x="6118603" y="2920999"/>
            <a:ext cx="1274445" cy="318036"/>
          </a:xfrm>
          <a:prstGeom prst="rect">
            <a:avLst/>
          </a:prstGeom>
          <a:solidFill>
            <a:srgbClr val="92D050"/>
          </a:solidFill>
          <a:ln w="9525">
            <a:solidFill>
              <a:srgbClr val="9C9CD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320"/>
              </a:spcBef>
            </a:pPr>
            <a:r>
              <a:rPr sz="1800" err="1">
                <a:latin typeface="Arial Narrow"/>
                <a:cs typeface="Arial Narrow"/>
              </a:rPr>
              <a:t>Leerjaar</a:t>
            </a:r>
            <a:r>
              <a:rPr sz="1800" spc="-30">
                <a:latin typeface="Arial Narrow"/>
                <a:cs typeface="Arial Narrow"/>
              </a:rPr>
              <a:t> </a:t>
            </a:r>
            <a:r>
              <a:rPr lang="nl-NL" spc="-50">
                <a:latin typeface="Arial Narrow"/>
                <a:cs typeface="Arial Narrow"/>
              </a:rPr>
              <a:t>4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12F83599-BBAE-FFF7-25B2-2CD2E6CD8567}"/>
              </a:ext>
            </a:extLst>
          </p:cNvPr>
          <p:cNvSpPr txBox="1"/>
          <p:nvPr/>
        </p:nvSpPr>
        <p:spPr>
          <a:xfrm>
            <a:off x="8320759" y="114985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Route Entree</a:t>
            </a:r>
          </a:p>
          <a:p>
            <a:r>
              <a:rPr lang="nl-NL"/>
              <a:t>Leerling kiest om door te leren. Loopt daarbij nog steeds stage.</a:t>
            </a:r>
            <a:br>
              <a:rPr lang="nl-NL"/>
            </a:br>
            <a:r>
              <a:rPr lang="nl-NL"/>
              <a:t>Heeft de mogelijkheid om een cursus te volgen.</a:t>
            </a:r>
          </a:p>
          <a:p>
            <a:r>
              <a:rPr lang="nl-NL"/>
              <a:t>Heeft de mogelijkheid om verder te leren.</a:t>
            </a:r>
          </a:p>
        </p:txBody>
      </p:sp>
    </p:spTree>
    <p:extLst>
      <p:ext uri="{BB962C8B-B14F-4D97-AF65-F5344CB8AC3E}">
        <p14:creationId xmlns:p14="http://schemas.microsoft.com/office/powerpoint/2010/main" val="21873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81156-5EA8-B844-AF4F-EA2E153A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003668"/>
                </a:solidFill>
                <a:latin typeface="Arial Narrow"/>
                <a:cs typeface="Arial Narrow"/>
              </a:rPr>
              <a:t>Leerjaar 5: Entree-</a:t>
            </a:r>
            <a:r>
              <a:rPr lang="nl-NL" sz="4400" b="1" spc="-10" dirty="0">
                <a:solidFill>
                  <a:srgbClr val="003668"/>
                </a:solidFill>
                <a:latin typeface="Arial Narrow"/>
                <a:cs typeface="Arial Narrow"/>
              </a:rPr>
              <a:t>voorbereiding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6E57E3-8C3C-1148-A1E9-2B6A2E116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386713"/>
            <a:ext cx="10515600" cy="46483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775"/>
              </a:spcBef>
              <a:buNone/>
            </a:pPr>
            <a:r>
              <a:rPr lang="nl-NL" sz="2400" spc="-20" dirty="0">
                <a:solidFill>
                  <a:srgbClr val="003668"/>
                </a:solidFill>
                <a:latin typeface="Arial Narrow"/>
                <a:cs typeface="Arial Narrow"/>
              </a:rPr>
              <a:t>Doel: Voorbereiden</a:t>
            </a:r>
            <a:r>
              <a:rPr lang="nl-NL" sz="2400" spc="-1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400" dirty="0">
                <a:solidFill>
                  <a:srgbClr val="003668"/>
                </a:solidFill>
                <a:latin typeface="Arial Narrow"/>
                <a:cs typeface="Arial Narrow"/>
              </a:rPr>
              <a:t>op</a:t>
            </a:r>
            <a:r>
              <a:rPr lang="nl-NL" sz="2400" spc="-3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400" spc="-25" dirty="0">
                <a:solidFill>
                  <a:srgbClr val="003668"/>
                </a:solidFill>
                <a:latin typeface="Arial Narrow"/>
                <a:cs typeface="Arial Narrow"/>
              </a:rPr>
              <a:t>Entree-</a:t>
            </a:r>
            <a:r>
              <a:rPr lang="nl-NL" sz="2400" spc="-10" dirty="0">
                <a:solidFill>
                  <a:srgbClr val="003668"/>
                </a:solidFill>
                <a:latin typeface="Arial Narrow"/>
                <a:cs typeface="Arial Narrow"/>
              </a:rPr>
              <a:t>traject:</a:t>
            </a:r>
            <a:br>
              <a:rPr lang="nl-NL" sz="2400" spc="-10" dirty="0">
                <a:solidFill>
                  <a:srgbClr val="003668"/>
                </a:solidFill>
                <a:latin typeface="Arial Narrow"/>
                <a:cs typeface="Arial Narrow"/>
              </a:rPr>
            </a:br>
            <a:br>
              <a:rPr lang="nl-NL" sz="2400" spc="-10" dirty="0">
                <a:solidFill>
                  <a:srgbClr val="003668"/>
                </a:solidFill>
                <a:latin typeface="Arial Narrow"/>
                <a:cs typeface="Arial Narrow"/>
              </a:rPr>
            </a:br>
            <a:r>
              <a:rPr lang="nl-NL" sz="2400" spc="-10" dirty="0">
                <a:solidFill>
                  <a:srgbClr val="003668"/>
                </a:solidFill>
                <a:latin typeface="Arial Narrow"/>
                <a:cs typeface="Arial Narrow"/>
              </a:rPr>
              <a:t>Inhoud Entree-voorbereiding</a:t>
            </a:r>
          </a:p>
          <a:p>
            <a:pPr marL="756285" indent="-287655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nl-NL" sz="1800" dirty="0">
                <a:solidFill>
                  <a:srgbClr val="003668"/>
                </a:solidFill>
                <a:latin typeface="Arial Narrow"/>
                <a:cs typeface="Arial Narrow"/>
              </a:rPr>
              <a:t>Hele</a:t>
            </a:r>
            <a:r>
              <a:rPr lang="nl-NL" sz="1800" spc="-1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1800" dirty="0">
                <a:solidFill>
                  <a:srgbClr val="003668"/>
                </a:solidFill>
                <a:latin typeface="Arial Narrow"/>
                <a:cs typeface="Arial Narrow"/>
              </a:rPr>
              <a:t>schooljaar</a:t>
            </a:r>
            <a:r>
              <a:rPr lang="nl-NL" sz="1800" spc="2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1800" dirty="0">
                <a:solidFill>
                  <a:srgbClr val="003668"/>
                </a:solidFill>
                <a:latin typeface="Arial Narrow"/>
                <a:cs typeface="Arial Narrow"/>
              </a:rPr>
              <a:t>twee lesdagen naar school</a:t>
            </a:r>
          </a:p>
          <a:p>
            <a:pPr marL="756285" indent="-287655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nl-NL" sz="1800" spc="-10" dirty="0">
                <a:solidFill>
                  <a:srgbClr val="003668"/>
                </a:solidFill>
                <a:latin typeface="Arial Narrow"/>
                <a:cs typeface="Arial Narrow"/>
              </a:rPr>
              <a:t>Huiswerk via planning en agenda</a:t>
            </a:r>
            <a:endParaRPr lang="nl-NL" sz="1800" dirty="0">
              <a:latin typeface="Arial Narrow"/>
              <a:cs typeface="Arial Narrow"/>
            </a:endParaRPr>
          </a:p>
          <a:p>
            <a:pPr marL="756285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lang="nl-NL" sz="1800" dirty="0">
                <a:solidFill>
                  <a:srgbClr val="003668"/>
                </a:solidFill>
                <a:latin typeface="Arial Narrow"/>
                <a:cs typeface="Arial Narrow"/>
              </a:rPr>
              <a:t>Boeken</a:t>
            </a:r>
            <a:r>
              <a:rPr lang="nl-NL" sz="1800" spc="1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1800" dirty="0">
                <a:solidFill>
                  <a:srgbClr val="003668"/>
                </a:solidFill>
                <a:latin typeface="Arial Narrow"/>
                <a:cs typeface="Arial Narrow"/>
              </a:rPr>
              <a:t>neem je mee naar huis</a:t>
            </a:r>
          </a:p>
          <a:p>
            <a:pPr marL="756285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lang="nl-NL" sz="1800" dirty="0">
                <a:solidFill>
                  <a:srgbClr val="003668"/>
                </a:solidFill>
                <a:latin typeface="Arial Narrow"/>
                <a:cs typeface="Arial Narrow"/>
              </a:rPr>
              <a:t>Ondersteuning en begeleiding door stagebegeleider</a:t>
            </a:r>
          </a:p>
          <a:p>
            <a:pPr marL="756285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lang="nl-NL" sz="1800" dirty="0">
                <a:solidFill>
                  <a:srgbClr val="003668"/>
                </a:solidFill>
                <a:latin typeface="Arial Narrow"/>
                <a:cs typeface="Arial Narrow"/>
              </a:rPr>
              <a:t>Oriënteren uitstroomrichting</a:t>
            </a:r>
          </a:p>
          <a:p>
            <a:pPr marL="756285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endParaRPr lang="nl-NL" sz="1800" dirty="0">
              <a:latin typeface="Arial Narrow"/>
              <a:cs typeface="Arial Narrow"/>
            </a:endParaRPr>
          </a:p>
          <a:p>
            <a:pPr marL="756285" indent="-287655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nl-NL" sz="1800" dirty="0">
                <a:solidFill>
                  <a:srgbClr val="003668"/>
                </a:solidFill>
                <a:latin typeface="Arial Narrow"/>
                <a:cs typeface="Arial Narrow"/>
              </a:rPr>
              <a:t>Vanaf de meivakantie 1 dag les op KW1C van de docenten daar. Nog steeds één dag les op het Fioretti College.</a:t>
            </a:r>
          </a:p>
          <a:p>
            <a:pPr marL="756285" indent="-287655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nl-NL" sz="1800" dirty="0">
                <a:solidFill>
                  <a:srgbClr val="003668"/>
                </a:solidFill>
                <a:latin typeface="Arial Narrow"/>
                <a:cs typeface="Arial Narrow"/>
              </a:rPr>
              <a:t>Leerlingen hebben vanaf dan een eigen laptop nodig (géén</a:t>
            </a:r>
            <a:r>
              <a:rPr lang="nl-NL" sz="1800" spc="-9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1800" dirty="0">
                <a:solidFill>
                  <a:srgbClr val="003668"/>
                </a:solidFill>
                <a:latin typeface="Arial Narrow"/>
                <a:cs typeface="Arial Narrow"/>
              </a:rPr>
              <a:t>Apple</a:t>
            </a:r>
            <a:r>
              <a:rPr lang="nl-NL" sz="1800" spc="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1800" dirty="0">
                <a:solidFill>
                  <a:srgbClr val="003668"/>
                </a:solidFill>
                <a:latin typeface="Arial Narrow"/>
                <a:cs typeface="Arial Narrow"/>
              </a:rPr>
              <a:t>of</a:t>
            </a:r>
            <a:r>
              <a:rPr lang="nl-NL" sz="1800" spc="-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1800" dirty="0">
                <a:solidFill>
                  <a:srgbClr val="003668"/>
                </a:solidFill>
                <a:latin typeface="Arial Narrow"/>
                <a:cs typeface="Arial Narrow"/>
              </a:rPr>
              <a:t>Chromebook</a:t>
            </a:r>
            <a:r>
              <a:rPr lang="nl-NL" sz="1800" spc="-50" dirty="0">
                <a:solidFill>
                  <a:srgbClr val="003668"/>
                </a:solidFill>
                <a:latin typeface="Arial Narrow"/>
                <a:cs typeface="Arial Narrow"/>
              </a:rPr>
              <a:t>).</a:t>
            </a:r>
          </a:p>
          <a:p>
            <a:pPr marL="756285" indent="-287655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nl-NL" sz="1800" spc="-50" dirty="0">
                <a:solidFill>
                  <a:srgbClr val="003668"/>
                </a:solidFill>
                <a:latin typeface="Arial Narrow"/>
                <a:cs typeface="Arial Narrow"/>
              </a:rPr>
              <a:t>Eisen voor deze laptop ontvangen leerlingen in leerjaar 5.</a:t>
            </a:r>
            <a:endParaRPr lang="nl-NL" sz="1800" dirty="0">
              <a:latin typeface="Arial Narrow"/>
              <a:cs typeface="Arial Narrow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7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A1EF6-D852-14CB-C31D-ADA5EF6A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343C97D4-9403-8E35-521A-C77158C6B76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21130006">
            <a:off x="5961013" y="-37271"/>
            <a:ext cx="5044884" cy="65821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8D7278C-AD35-A5EE-FC83-6EFBB1E67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695" y="1204047"/>
            <a:ext cx="2286000" cy="20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DBD78-DC16-24D2-FA60-87379176C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9EFA4-223F-A4DD-B653-D9CC31D1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400" b="1">
                <a:solidFill>
                  <a:srgbClr val="003668"/>
                </a:solidFill>
                <a:latin typeface="Arial Narrow"/>
                <a:cs typeface="Arial Narrow"/>
              </a:rPr>
              <a:t>Entree-</a:t>
            </a:r>
            <a:r>
              <a:rPr lang="nl-NL" sz="4400" b="1" spc="-10">
                <a:solidFill>
                  <a:srgbClr val="003668"/>
                </a:solidFill>
                <a:latin typeface="Arial Narrow"/>
                <a:cs typeface="Arial Narrow"/>
              </a:rPr>
              <a:t>voorbereiding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11CD58-E088-D251-1D1C-DFA250CB4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Ik</a:t>
            </a:r>
            <a:r>
              <a:rPr lang="nl-NL" sz="2800" spc="-4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ben</a:t>
            </a:r>
            <a:r>
              <a:rPr lang="nl-NL" sz="2800" spc="-1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minimaal</a:t>
            </a:r>
            <a:r>
              <a:rPr lang="nl-NL" sz="2800" spc="-2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80%</a:t>
            </a:r>
            <a:r>
              <a:rPr lang="nl-NL" sz="2800" spc="-2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aanwezig</a:t>
            </a:r>
            <a:r>
              <a:rPr lang="nl-NL" sz="2800" spc="-2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in</a:t>
            </a:r>
            <a:r>
              <a:rPr lang="nl-NL" sz="2800" spc="-2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de</a:t>
            </a:r>
            <a:r>
              <a:rPr lang="nl-NL" sz="2800" spc="-1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spc="-25" dirty="0">
                <a:solidFill>
                  <a:srgbClr val="003668"/>
                </a:solidFill>
                <a:latin typeface="Arial Narrow"/>
                <a:cs typeface="Arial Narrow"/>
              </a:rPr>
              <a:t>les, stage en indien van toepassing de cursus MEWV.</a:t>
            </a:r>
            <a:endParaRPr lang="nl-NL" sz="2800" dirty="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Ik</a:t>
            </a:r>
            <a:r>
              <a:rPr lang="nl-NL" sz="2800" spc="-5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doe</a:t>
            </a:r>
            <a:r>
              <a:rPr lang="nl-NL" sz="2800" spc="-1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actief</a:t>
            </a:r>
            <a:r>
              <a:rPr lang="nl-NL" sz="2800" spc="-3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en</a:t>
            </a:r>
            <a:r>
              <a:rPr lang="nl-NL" sz="2800" spc="-2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serieus</a:t>
            </a:r>
            <a:r>
              <a:rPr lang="nl-NL" sz="2800" spc="-3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mee</a:t>
            </a:r>
            <a:r>
              <a:rPr lang="nl-NL" sz="2800" spc="-2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tijdens</a:t>
            </a:r>
            <a:r>
              <a:rPr lang="nl-NL" sz="2800" spc="-4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de</a:t>
            </a:r>
            <a:r>
              <a:rPr lang="nl-NL" sz="2800" spc="-1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spc="-25" dirty="0">
                <a:solidFill>
                  <a:srgbClr val="003668"/>
                </a:solidFill>
                <a:latin typeface="Arial Narrow"/>
                <a:cs typeface="Arial Narrow"/>
              </a:rPr>
              <a:t>les</a:t>
            </a:r>
            <a:endParaRPr lang="nl-NL" sz="2800" dirty="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Ik</a:t>
            </a:r>
            <a:r>
              <a:rPr lang="nl-NL" sz="2800" spc="-5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behaal</a:t>
            </a:r>
            <a:r>
              <a:rPr lang="nl-NL" sz="2800" spc="-2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positieve</a:t>
            </a:r>
            <a:r>
              <a:rPr lang="nl-NL" sz="2800" spc="-5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spc="-10" dirty="0">
                <a:solidFill>
                  <a:srgbClr val="003668"/>
                </a:solidFill>
                <a:latin typeface="Arial Narrow"/>
                <a:cs typeface="Arial Narrow"/>
              </a:rPr>
              <a:t>stagebeoordelingen</a:t>
            </a:r>
            <a:endParaRPr lang="nl-NL" sz="2800" dirty="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Ik</a:t>
            </a:r>
            <a:r>
              <a:rPr lang="nl-NL" sz="2800" spc="-4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maak</a:t>
            </a:r>
            <a:r>
              <a:rPr lang="nl-NL" sz="2800" spc="-1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mijn</a:t>
            </a:r>
            <a:r>
              <a:rPr lang="nl-NL" sz="2800" spc="-3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huiswerk</a:t>
            </a:r>
            <a:r>
              <a:rPr lang="nl-NL" sz="2800" spc="-3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op</a:t>
            </a:r>
            <a:r>
              <a:rPr lang="nl-NL" sz="2800" spc="-1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spc="-20" dirty="0">
                <a:solidFill>
                  <a:srgbClr val="003668"/>
                </a:solidFill>
                <a:latin typeface="Arial Narrow"/>
                <a:cs typeface="Arial Narrow"/>
              </a:rPr>
              <a:t>tijd</a:t>
            </a:r>
            <a:endParaRPr lang="nl-NL" sz="2800" dirty="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Mijn</a:t>
            </a:r>
            <a:r>
              <a:rPr lang="nl-NL" sz="2800" spc="-3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scores</a:t>
            </a:r>
            <a:r>
              <a:rPr lang="nl-NL" sz="2800" spc="-3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voor</a:t>
            </a:r>
            <a:r>
              <a:rPr lang="nl-NL" sz="2800" spc="-1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taal</a:t>
            </a:r>
            <a:r>
              <a:rPr lang="nl-NL" sz="2800" spc="-2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en</a:t>
            </a:r>
            <a:r>
              <a:rPr lang="nl-NL" sz="2800" spc="-1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rekenen</a:t>
            </a:r>
            <a:r>
              <a:rPr lang="nl-NL" sz="2800" spc="-2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laten</a:t>
            </a:r>
            <a:r>
              <a:rPr lang="nl-NL" sz="2800" spc="-3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zien</a:t>
            </a:r>
            <a:r>
              <a:rPr lang="nl-NL" sz="2800" spc="-2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dat</a:t>
            </a:r>
            <a:r>
              <a:rPr lang="nl-NL" sz="2800" spc="-25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1F</a:t>
            </a:r>
            <a:r>
              <a:rPr lang="nl-NL" sz="2800" spc="-3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dirty="0">
                <a:solidFill>
                  <a:srgbClr val="003668"/>
                </a:solidFill>
                <a:latin typeface="Arial Narrow"/>
                <a:cs typeface="Arial Narrow"/>
              </a:rPr>
              <a:t>haalbaar</a:t>
            </a:r>
            <a:r>
              <a:rPr lang="nl-NL" sz="2800" spc="-10" dirty="0">
                <a:solidFill>
                  <a:srgbClr val="003668"/>
                </a:solidFill>
                <a:latin typeface="Arial Narrow"/>
                <a:cs typeface="Arial Narrow"/>
              </a:rPr>
              <a:t> </a:t>
            </a:r>
            <a:r>
              <a:rPr lang="nl-NL" sz="2800" spc="-25" dirty="0">
                <a:solidFill>
                  <a:srgbClr val="003668"/>
                </a:solidFill>
                <a:latin typeface="Arial Narrow"/>
                <a:cs typeface="Arial Narrow"/>
              </a:rPr>
              <a:t>is</a:t>
            </a:r>
            <a:endParaRPr lang="nl-NL" sz="2800" dirty="0">
              <a:latin typeface="Arial Narrow"/>
              <a:cs typeface="Arial Narrow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52D11-9260-2431-3004-C2E3FF2F8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ACC76-54B4-381A-5131-3C5D1D27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400" b="1">
                <a:solidFill>
                  <a:srgbClr val="003668"/>
                </a:solidFill>
                <a:latin typeface="Arial Narrow"/>
                <a:cs typeface="Arial Narrow"/>
              </a:rPr>
              <a:t>Voorlopig- en eindadvies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FCAB8-A44A-BE64-6911-36919846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370648"/>
            <a:ext cx="10515600" cy="4351338"/>
          </a:xfrm>
        </p:spPr>
        <p:txBody>
          <a:bodyPr>
            <a:noAutofit/>
          </a:bodyPr>
          <a:lstStyle/>
          <a:p>
            <a:pPr marL="469900" indent="-457200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nl-NL" sz="2800" spc="-20" dirty="0">
                <a:solidFill>
                  <a:srgbClr val="003668"/>
                </a:solidFill>
                <a:latin typeface="Arial Narrow"/>
                <a:cs typeface="Arial Narrow"/>
              </a:rPr>
              <a:t>Voorlopig advies in januari.</a:t>
            </a:r>
          </a:p>
          <a:p>
            <a:pPr marL="469900" indent="-457200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nl-NL" sz="2800" spc="-20" dirty="0">
                <a:solidFill>
                  <a:srgbClr val="003668"/>
                </a:solidFill>
                <a:latin typeface="Arial Narrow"/>
                <a:cs typeface="Arial Narrow"/>
              </a:rPr>
              <a:t>Eindadvies in april.</a:t>
            </a: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endParaRPr lang="nl-NL" sz="2800" spc="-20" dirty="0">
              <a:solidFill>
                <a:srgbClr val="003668"/>
              </a:solidFill>
              <a:latin typeface="Arial Narrow"/>
              <a:cs typeface="Arial Narrow"/>
            </a:endParaRPr>
          </a:p>
          <a:p>
            <a:r>
              <a:rPr lang="nl-NL" sz="2800" spc="-20" dirty="0">
                <a:solidFill>
                  <a:srgbClr val="003668"/>
                </a:solidFill>
                <a:latin typeface="Arial Narrow"/>
              </a:rPr>
              <a:t>Er zijn drie adviesmogelijkheden:</a:t>
            </a:r>
          </a:p>
          <a:p>
            <a:pPr lvl="1"/>
            <a:r>
              <a:rPr lang="nl-NL" spc="-20" dirty="0">
                <a:solidFill>
                  <a:srgbClr val="003668"/>
                </a:solidFill>
                <a:latin typeface="Arial Narrow"/>
              </a:rPr>
              <a:t>Groen – Positief</a:t>
            </a:r>
          </a:p>
          <a:p>
            <a:pPr lvl="1"/>
            <a:r>
              <a:rPr lang="nl-NL" spc="-20" dirty="0">
                <a:solidFill>
                  <a:srgbClr val="003668"/>
                </a:solidFill>
                <a:latin typeface="Arial Narrow"/>
              </a:rPr>
              <a:t>Geel – Twijfel</a:t>
            </a:r>
          </a:p>
          <a:p>
            <a:pPr lvl="1"/>
            <a:r>
              <a:rPr lang="nl-NL" spc="-20" dirty="0">
                <a:solidFill>
                  <a:srgbClr val="003668"/>
                </a:solidFill>
                <a:latin typeface="Arial Narrow"/>
              </a:rPr>
              <a:t>Rood – Negatief </a:t>
            </a:r>
          </a:p>
          <a:p>
            <a:endParaRPr lang="nl-NL" sz="2800" spc="-20" dirty="0">
              <a:solidFill>
                <a:srgbClr val="003668"/>
              </a:solidFill>
              <a:latin typeface="Arial Narrow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nl-NL" sz="2800" spc="-20" dirty="0">
                <a:solidFill>
                  <a:srgbClr val="003668"/>
                </a:solidFill>
                <a:latin typeface="Arial Narrow"/>
                <a:cs typeface="Arial Narrow"/>
              </a:rPr>
              <a:t>Aan de hand van ondertekende afspraken.</a:t>
            </a:r>
            <a:endParaRPr lang="nl-NL" sz="2800" dirty="0">
              <a:latin typeface="Arial Narrow"/>
              <a:cs typeface="Arial Narrow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8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CEC66-BC4B-15D2-CAB7-DD7EB53F8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BB8FAC-B170-E70D-6543-1DA8B0A8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400" b="1">
                <a:solidFill>
                  <a:srgbClr val="003668"/>
                </a:solidFill>
                <a:latin typeface="Arial Narrow"/>
                <a:cs typeface="Arial Narrow"/>
              </a:rPr>
              <a:t>Entree (leerjaar 6)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3A436F-E2B9-5341-3CC6-40A91C447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4655"/>
          </a:xfrm>
        </p:spPr>
        <p:txBody>
          <a:bodyPr vert="horz" lIns="0" tIns="0" rIns="0" bIns="0" rtlCol="0" anchor="t">
            <a:no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nl-NL" sz="2800" dirty="0">
                <a:latin typeface="Arial Narrow"/>
                <a:cs typeface="Arial Narrow"/>
              </a:rPr>
              <a:t>Leerling staat ingeschreven op het Fioretti College. Dus niet op het MBO.</a:t>
            </a: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endParaRPr lang="nl-NL" sz="28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nl-NL" sz="2800" dirty="0">
                <a:latin typeface="Arial Narrow"/>
                <a:cs typeface="Arial Narrow"/>
              </a:rPr>
              <a:t>Leerling krijgt les op het Koning Willem 1 College (deze lessen worden door </a:t>
            </a:r>
            <a:r>
              <a:rPr lang="nl-NL" sz="2800" dirty="0" err="1">
                <a:latin typeface="Arial Narrow"/>
                <a:cs typeface="Arial Narrow"/>
              </a:rPr>
              <a:t>Fioretti</a:t>
            </a:r>
            <a:r>
              <a:rPr lang="nl-NL" sz="2800" dirty="0">
                <a:latin typeface="Arial Narrow"/>
                <a:cs typeface="Arial Narrow"/>
              </a:rPr>
              <a:t> ingekocht). Boekengeld wordt door het </a:t>
            </a:r>
            <a:r>
              <a:rPr lang="nl-NL" sz="2800" dirty="0" err="1">
                <a:latin typeface="Arial Narrow"/>
                <a:cs typeface="Arial Narrow"/>
              </a:rPr>
              <a:t>Fioretti</a:t>
            </a:r>
            <a:r>
              <a:rPr lang="nl-NL" sz="2800" dirty="0">
                <a:latin typeface="Arial Narrow"/>
                <a:cs typeface="Arial Narrow"/>
              </a:rPr>
              <a:t> College betaald. </a:t>
            </a: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endParaRPr lang="nl-NL" sz="28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nl-NL" sz="2800" dirty="0">
                <a:latin typeface="Arial Narrow"/>
                <a:cs typeface="Arial Narrow"/>
              </a:rPr>
              <a:t>De stage- en uitstroombegeleiding komt vanuit het </a:t>
            </a:r>
            <a:r>
              <a:rPr lang="nl-NL" sz="2800" dirty="0" err="1">
                <a:latin typeface="Arial Narrow"/>
                <a:cs typeface="Arial Narrow"/>
              </a:rPr>
              <a:t>Fioretti</a:t>
            </a:r>
            <a:r>
              <a:rPr lang="nl-NL" sz="2800" dirty="0">
                <a:latin typeface="Arial Narrow"/>
                <a:cs typeface="Arial Narrow"/>
              </a:rPr>
              <a:t> College. </a:t>
            </a:r>
          </a:p>
          <a:p>
            <a:pPr marL="0" indent="0" algn="ctr">
              <a:lnSpc>
                <a:spcPct val="100000"/>
              </a:lnSpc>
              <a:spcBef>
                <a:spcPts val="775"/>
              </a:spcBef>
              <a:buNone/>
            </a:pPr>
            <a:endParaRPr lang="nl-NL" sz="2400" dirty="0">
              <a:highlight>
                <a:srgbClr val="FFFF00"/>
              </a:highlight>
              <a:latin typeface="Arial Narrow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endParaRPr lang="nl-NL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799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Fioretti-2021">
      <a:dk1>
        <a:srgbClr val="000000"/>
      </a:dk1>
      <a:lt1>
        <a:srgbClr val="FFFFFF"/>
      </a:lt1>
      <a:dk2>
        <a:srgbClr val="898A89"/>
      </a:dk2>
      <a:lt2>
        <a:srgbClr val="E7E6E6"/>
      </a:lt2>
      <a:accent1>
        <a:srgbClr val="E87722"/>
      </a:accent1>
      <a:accent2>
        <a:srgbClr val="163C63"/>
      </a:accent2>
      <a:accent3>
        <a:srgbClr val="E87722"/>
      </a:accent3>
      <a:accent4>
        <a:srgbClr val="163C63"/>
      </a:accent4>
      <a:accent5>
        <a:srgbClr val="E87722"/>
      </a:accent5>
      <a:accent6>
        <a:srgbClr val="163C6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e82fbd-30db-4a80-94e2-3bffca555021" xsi:nil="true"/>
    <lcf76f155ced4ddcb4097134ff3c332f xmlns="c9cf97cb-c059-482d-afdb-ab991f980de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A0458A5BA7849A55CD691889F02C8" ma:contentTypeVersion="18" ma:contentTypeDescription="Een nieuw document maken." ma:contentTypeScope="" ma:versionID="eceaf07aa5d201764cde9a5eed46057e">
  <xsd:schema xmlns:xsd="http://www.w3.org/2001/XMLSchema" xmlns:xs="http://www.w3.org/2001/XMLSchema" xmlns:p="http://schemas.microsoft.com/office/2006/metadata/properties" xmlns:ns2="c9cf97cb-c059-482d-afdb-ab991f980de4" xmlns:ns3="6ee82fbd-30db-4a80-94e2-3bffca555021" targetNamespace="http://schemas.microsoft.com/office/2006/metadata/properties" ma:root="true" ma:fieldsID="b4380658107eacfcc70182ac630477f3" ns2:_="" ns3:_="">
    <xsd:import namespace="c9cf97cb-c059-482d-afdb-ab991f980de4"/>
    <xsd:import namespace="6ee82fbd-30db-4a80-94e2-3bffca555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f97cb-c059-482d-afdb-ab991f980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3b32341-1867-4eb3-a9f2-6e74949c86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82fbd-30db-4a80-94e2-3bffca555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22952c-d224-47a9-8843-00319c880963}" ma:internalName="TaxCatchAll" ma:showField="CatchAllData" ma:web="6ee82fbd-30db-4a80-94e2-3bffca555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95D5BB-B8BC-4332-AEE3-B0A8F0483ED8}">
  <ds:schemaRefs>
    <ds:schemaRef ds:uri="http://schemas.microsoft.com/office/2006/documentManagement/types"/>
    <ds:schemaRef ds:uri="c9cf97cb-c059-482d-afdb-ab991f980de4"/>
    <ds:schemaRef ds:uri="6ee82fbd-30db-4a80-94e2-3bffca555021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43D04CB-92BA-408F-A795-E38DA81F246B}">
  <ds:schemaRefs>
    <ds:schemaRef ds:uri="6ee82fbd-30db-4a80-94e2-3bffca555021"/>
    <ds:schemaRef ds:uri="c9cf97cb-c059-482d-afdb-ab991f980d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99FF4E-6B1B-4050-849A-429A56FD41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959</Words>
  <Application>Microsoft Office PowerPoint</Application>
  <PresentationFormat>Breedbeeld</PresentationFormat>
  <Paragraphs>256</Paragraphs>
  <Slides>18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Raleway</vt:lpstr>
      <vt:lpstr>Signika</vt:lpstr>
      <vt:lpstr>Kantoorthema</vt:lpstr>
      <vt:lpstr>Informatieavond Route Entree en Route Werk</vt:lpstr>
      <vt:lpstr>Onderwerpen</vt:lpstr>
      <vt:lpstr>PowerPoint-presentatie</vt:lpstr>
      <vt:lpstr>PowerPoint-presentatie</vt:lpstr>
      <vt:lpstr>Leerjaar 5: Entree-voorbereiding</vt:lpstr>
      <vt:lpstr>PowerPoint-presentatie</vt:lpstr>
      <vt:lpstr>Entree-voorbereiding</vt:lpstr>
      <vt:lpstr>Voorlopig- en eindadvies</vt:lpstr>
      <vt:lpstr>Entree (leerjaar 6)</vt:lpstr>
      <vt:lpstr>Opbouw praktijkonderwijs:</vt:lpstr>
      <vt:lpstr>Gekozen voor werken, nooit meer naar school?</vt:lpstr>
      <vt:lpstr>Financiën</vt:lpstr>
      <vt:lpstr>Financiën</vt:lpstr>
      <vt:lpstr>Een doorsnee week</vt:lpstr>
      <vt:lpstr>Een doorsnee week</vt:lpstr>
      <vt:lpstr>Vakkenpakket leerjaar 5 (op lesdagen)</vt:lpstr>
      <vt:lpstr>Keuze eind leerjaar 4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 van der Donk</dc:creator>
  <cp:lastModifiedBy>T. Wulterkens</cp:lastModifiedBy>
  <cp:revision>132</cp:revision>
  <cp:lastPrinted>2025-03-25T17:19:51Z</cp:lastPrinted>
  <dcterms:created xsi:type="dcterms:W3CDTF">2021-11-03T08:34:13Z</dcterms:created>
  <dcterms:modified xsi:type="dcterms:W3CDTF">2025-03-25T17:22:39Z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0x01010058FA0458A5BA7849A55CD691889F02C8</vt:lpwstr>
  </property>
  <property fmtid="{D5CDD505-2E9C-101B-9397-08002B2CF9AE}" pid="3" name="MediaServiceImageTags">
    <vt:lpwstr/>
  </property>
</Properties>
</file>