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3"/>
  </p:notesMasterIdLst>
  <p:sldIdLst>
    <p:sldId id="257" r:id="rId5"/>
    <p:sldId id="287" r:id="rId6"/>
    <p:sldId id="273" r:id="rId7"/>
    <p:sldId id="270" r:id="rId8"/>
    <p:sldId id="269" r:id="rId9"/>
    <p:sldId id="271" r:id="rId10"/>
    <p:sldId id="288" r:id="rId11"/>
    <p:sldId id="289" r:id="rId12"/>
    <p:sldId id="275" r:id="rId13"/>
    <p:sldId id="278" r:id="rId14"/>
    <p:sldId id="279" r:id="rId15"/>
    <p:sldId id="290" r:id="rId16"/>
    <p:sldId id="291" r:id="rId17"/>
    <p:sldId id="281" r:id="rId18"/>
    <p:sldId id="292" r:id="rId19"/>
    <p:sldId id="293" r:id="rId20"/>
    <p:sldId id="285" r:id="rId21"/>
    <p:sldId id="284" r:id="rId22"/>
  </p:sldIdLst>
  <p:sldSz cx="12192000" cy="6858000"/>
  <p:notesSz cx="6797675" cy="987266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E3D8B"/>
    <a:srgbClr val="F0C71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62302F-350B-4434-88E2-AF535686BBC8}" v="1" dt="2025-03-25T17:25:39.386"/>
    <p1510:client id="{C8AA52F4-813C-454C-58CE-CA855590FFB1}" v="390" dt="2025-03-25T14:16:19.236"/>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 van den Berg" userId="193de680-79fa-4554-b332-e03415d41bcc" providerId="ADAL" clId="{08C6AA01-F231-47E6-B945-E2A67ECDDC96}"/>
    <pc:docChg chg="custSel addSld modSld sldOrd">
      <pc:chgData name="C. van den Berg" userId="193de680-79fa-4554-b332-e03415d41bcc" providerId="ADAL" clId="{08C6AA01-F231-47E6-B945-E2A67ECDDC96}" dt="2025-02-24T16:04:07.632" v="864" actId="20577"/>
      <pc:docMkLst>
        <pc:docMk/>
      </pc:docMkLst>
      <pc:sldChg chg="modSp mod">
        <pc:chgData name="C. van den Berg" userId="193de680-79fa-4554-b332-e03415d41bcc" providerId="ADAL" clId="{08C6AA01-F231-47E6-B945-E2A67ECDDC96}" dt="2025-02-24T15:20:48.930" v="3" actId="20577"/>
        <pc:sldMkLst>
          <pc:docMk/>
          <pc:sldMk cId="856410524" sldId="257"/>
        </pc:sldMkLst>
        <pc:spChg chg="mod">
          <ac:chgData name="C. van den Berg" userId="193de680-79fa-4554-b332-e03415d41bcc" providerId="ADAL" clId="{08C6AA01-F231-47E6-B945-E2A67ECDDC96}" dt="2025-02-24T15:20:48.930" v="3" actId="20577"/>
          <ac:spMkLst>
            <pc:docMk/>
            <pc:sldMk cId="856410524" sldId="257"/>
            <ac:spMk id="9" creationId="{107F7286-0EE9-954B-98F7-E9F4A777891E}"/>
          </ac:spMkLst>
        </pc:spChg>
      </pc:sldChg>
      <pc:sldChg chg="ord">
        <pc:chgData name="C. van den Berg" userId="193de680-79fa-4554-b332-e03415d41bcc" providerId="ADAL" clId="{08C6AA01-F231-47E6-B945-E2A67ECDDC96}" dt="2025-02-24T15:25:23.333" v="31"/>
        <pc:sldMkLst>
          <pc:docMk/>
          <pc:sldMk cId="2789881464" sldId="262"/>
        </pc:sldMkLst>
      </pc:sldChg>
      <pc:sldChg chg="modSp mod">
        <pc:chgData name="C. van den Berg" userId="193de680-79fa-4554-b332-e03415d41bcc" providerId="ADAL" clId="{08C6AA01-F231-47E6-B945-E2A67ECDDC96}" dt="2025-02-24T15:35:43.465" v="570" actId="20577"/>
        <pc:sldMkLst>
          <pc:docMk/>
          <pc:sldMk cId="4153918999" sldId="269"/>
        </pc:sldMkLst>
        <pc:spChg chg="mod">
          <ac:chgData name="C. van den Berg" userId="193de680-79fa-4554-b332-e03415d41bcc" providerId="ADAL" clId="{08C6AA01-F231-47E6-B945-E2A67ECDDC96}" dt="2025-02-24T15:35:43.465" v="570" actId="20577"/>
          <ac:spMkLst>
            <pc:docMk/>
            <pc:sldMk cId="4153918999" sldId="269"/>
            <ac:spMk id="3" creationId="{756E57E3-8C3C-1148-A1E9-2B6A2E116D2D}"/>
          </ac:spMkLst>
        </pc:spChg>
      </pc:sldChg>
      <pc:sldChg chg="modSp mod">
        <pc:chgData name="C. van den Berg" userId="193de680-79fa-4554-b332-e03415d41bcc" providerId="ADAL" clId="{08C6AA01-F231-47E6-B945-E2A67ECDDC96}" dt="2025-02-24T15:36:17.968" v="573" actId="20577"/>
        <pc:sldMkLst>
          <pc:docMk/>
          <pc:sldMk cId="3182709298" sldId="271"/>
        </pc:sldMkLst>
        <pc:spChg chg="mod">
          <ac:chgData name="C. van den Berg" userId="193de680-79fa-4554-b332-e03415d41bcc" providerId="ADAL" clId="{08C6AA01-F231-47E6-B945-E2A67ECDDC96}" dt="2025-02-24T15:36:17.968" v="573" actId="20577"/>
          <ac:spMkLst>
            <pc:docMk/>
            <pc:sldMk cId="3182709298" sldId="271"/>
            <ac:spMk id="3" creationId="{756E57E3-8C3C-1148-A1E9-2B6A2E116D2D}"/>
          </ac:spMkLst>
        </pc:spChg>
      </pc:sldChg>
      <pc:sldChg chg="addSp delSp modSp mod ord">
        <pc:chgData name="C. van den Berg" userId="193de680-79fa-4554-b332-e03415d41bcc" providerId="ADAL" clId="{08C6AA01-F231-47E6-B945-E2A67ECDDC96}" dt="2025-02-24T15:24:48.504" v="29" actId="1076"/>
        <pc:sldMkLst>
          <pc:docMk/>
          <pc:sldMk cId="79543258" sldId="273"/>
        </pc:sldMkLst>
        <pc:spChg chg="add mod">
          <ac:chgData name="C. van den Berg" userId="193de680-79fa-4554-b332-e03415d41bcc" providerId="ADAL" clId="{08C6AA01-F231-47E6-B945-E2A67ECDDC96}" dt="2025-02-24T15:24:48.504" v="29" actId="1076"/>
          <ac:spMkLst>
            <pc:docMk/>
            <pc:sldMk cId="79543258" sldId="273"/>
            <ac:spMk id="5" creationId="{103EF017-7069-6FDA-458E-D8E289B995F5}"/>
          </ac:spMkLst>
        </pc:spChg>
        <pc:cxnChg chg="add mod">
          <ac:chgData name="C. van den Berg" userId="193de680-79fa-4554-b332-e03415d41bcc" providerId="ADAL" clId="{08C6AA01-F231-47E6-B945-E2A67ECDDC96}" dt="2025-02-24T15:24:34.520" v="27" actId="1076"/>
          <ac:cxnSpMkLst>
            <pc:docMk/>
            <pc:sldMk cId="79543258" sldId="273"/>
            <ac:cxnSpMk id="8" creationId="{7767A816-D87A-8D8E-8A49-04F578C0F573}"/>
          </ac:cxnSpMkLst>
        </pc:cxnChg>
      </pc:sldChg>
      <pc:sldChg chg="addSp delSp modSp mod">
        <pc:chgData name="C. van den Berg" userId="193de680-79fa-4554-b332-e03415d41bcc" providerId="ADAL" clId="{08C6AA01-F231-47E6-B945-E2A67ECDDC96}" dt="2025-02-24T15:42:20.440" v="761" actId="21"/>
        <pc:sldMkLst>
          <pc:docMk/>
          <pc:sldMk cId="2726724643" sldId="274"/>
        </pc:sldMkLst>
      </pc:sldChg>
      <pc:sldChg chg="modSp mod">
        <pc:chgData name="C. van den Berg" userId="193de680-79fa-4554-b332-e03415d41bcc" providerId="ADAL" clId="{08C6AA01-F231-47E6-B945-E2A67ECDDC96}" dt="2025-02-24T15:36:45.280" v="579" actId="20577"/>
        <pc:sldMkLst>
          <pc:docMk/>
          <pc:sldMk cId="747043047" sldId="275"/>
        </pc:sldMkLst>
        <pc:spChg chg="mod">
          <ac:chgData name="C. van den Berg" userId="193de680-79fa-4554-b332-e03415d41bcc" providerId="ADAL" clId="{08C6AA01-F231-47E6-B945-E2A67ECDDC96}" dt="2025-02-24T15:36:45.280" v="579" actId="20577"/>
          <ac:spMkLst>
            <pc:docMk/>
            <pc:sldMk cId="747043047" sldId="275"/>
            <ac:spMk id="2" creationId="{84581156-5EA8-B844-AF4F-EA2E153AE722}"/>
          </ac:spMkLst>
        </pc:spChg>
      </pc:sldChg>
      <pc:sldChg chg="modSp mod">
        <pc:chgData name="C. van den Berg" userId="193de680-79fa-4554-b332-e03415d41bcc" providerId="ADAL" clId="{08C6AA01-F231-47E6-B945-E2A67ECDDC96}" dt="2025-02-24T16:04:07.632" v="864" actId="20577"/>
        <pc:sldMkLst>
          <pc:docMk/>
          <pc:sldMk cId="2170721301" sldId="277"/>
        </pc:sldMkLst>
      </pc:sldChg>
      <pc:sldChg chg="addSp delSp modSp new mod ord">
        <pc:chgData name="C. van den Berg" userId="193de680-79fa-4554-b332-e03415d41bcc" providerId="ADAL" clId="{08C6AA01-F231-47E6-B945-E2A67ECDDC96}" dt="2025-02-24T15:51:07.015" v="825" actId="207"/>
        <pc:sldMkLst>
          <pc:docMk/>
          <pc:sldMk cId="2587007469" sldId="285"/>
        </pc:sldMkLst>
        <pc:spChg chg="mod">
          <ac:chgData name="C. van den Berg" userId="193de680-79fa-4554-b332-e03415d41bcc" providerId="ADAL" clId="{08C6AA01-F231-47E6-B945-E2A67ECDDC96}" dt="2025-02-24T15:44:46.642" v="823" actId="1076"/>
          <ac:spMkLst>
            <pc:docMk/>
            <pc:sldMk cId="2587007469" sldId="285"/>
            <ac:spMk id="2" creationId="{B8E5E74F-1BF6-1EB8-4ADB-4CD4737E26CE}"/>
          </ac:spMkLst>
        </pc:spChg>
        <pc:graphicFrameChg chg="add mod modGraphic">
          <ac:chgData name="C. van den Berg" userId="193de680-79fa-4554-b332-e03415d41bcc" providerId="ADAL" clId="{08C6AA01-F231-47E6-B945-E2A67ECDDC96}" dt="2025-02-24T15:51:07.015" v="825" actId="207"/>
          <ac:graphicFrameMkLst>
            <pc:docMk/>
            <pc:sldMk cId="2587007469" sldId="285"/>
            <ac:graphicFrameMk id="4" creationId="{F6C78D48-CB37-CB2F-21FE-16D955A4A9C5}"/>
          </ac:graphicFrameMkLst>
        </pc:graphicFrameChg>
        <pc:picChg chg="add mod">
          <ac:chgData name="C. van den Berg" userId="193de680-79fa-4554-b332-e03415d41bcc" providerId="ADAL" clId="{08C6AA01-F231-47E6-B945-E2A67ECDDC96}" dt="2025-02-24T15:42:33.545" v="763" actId="1076"/>
          <ac:picMkLst>
            <pc:docMk/>
            <pc:sldMk cId="2587007469" sldId="285"/>
            <ac:picMk id="1026" creationId="{C1FC7EC4-38BE-1664-3D78-616778E8D2A4}"/>
          </ac:picMkLst>
        </pc:picChg>
      </pc:sldChg>
    </pc:docChg>
  </pc:docChgLst>
  <pc:docChgLst>
    <pc:chgData name="D. van Heerebeek" userId="S::danielle.vanheerebeek@voveghel.nl::49c1588f-4cbb-440e-952f-e5c66ecc4492" providerId="AD" clId="Web-{D8D3F0EF-FF6D-307F-7DE2-B510341A12B0}"/>
    <pc:docChg chg="modSld">
      <pc:chgData name="D. van Heerebeek" userId="S::danielle.vanheerebeek@voveghel.nl::49c1588f-4cbb-440e-952f-e5c66ecc4492" providerId="AD" clId="Web-{D8D3F0EF-FF6D-307F-7DE2-B510341A12B0}" dt="2025-03-13T15:35:35.921" v="85" actId="20577"/>
      <pc:docMkLst>
        <pc:docMk/>
      </pc:docMkLst>
      <pc:sldChg chg="delSp">
        <pc:chgData name="D. van Heerebeek" userId="S::danielle.vanheerebeek@voveghel.nl::49c1588f-4cbb-440e-952f-e5c66ecc4492" providerId="AD" clId="Web-{D8D3F0EF-FF6D-307F-7DE2-B510341A12B0}" dt="2025-03-13T15:27:41.883" v="2"/>
        <pc:sldMkLst>
          <pc:docMk/>
          <pc:sldMk cId="373721781" sldId="270"/>
        </pc:sldMkLst>
      </pc:sldChg>
      <pc:sldChg chg="delSp">
        <pc:chgData name="D. van Heerebeek" userId="S::danielle.vanheerebeek@voveghel.nl::49c1588f-4cbb-440e-952f-e5c66ecc4492" providerId="AD" clId="Web-{D8D3F0EF-FF6D-307F-7DE2-B510341A12B0}" dt="2025-03-13T15:27:44.883" v="3"/>
        <pc:sldMkLst>
          <pc:docMk/>
          <pc:sldMk cId="3182709298" sldId="271"/>
        </pc:sldMkLst>
      </pc:sldChg>
      <pc:sldChg chg="delSp modSp">
        <pc:chgData name="D. van Heerebeek" userId="S::danielle.vanheerebeek@voveghel.nl::49c1588f-4cbb-440e-952f-e5c66ecc4492" providerId="AD" clId="Web-{D8D3F0EF-FF6D-307F-7DE2-B510341A12B0}" dt="2025-03-13T15:29:26.135" v="14" actId="20577"/>
        <pc:sldMkLst>
          <pc:docMk/>
          <pc:sldMk cId="2253067118" sldId="278"/>
        </pc:sldMkLst>
        <pc:spChg chg="mod">
          <ac:chgData name="D. van Heerebeek" userId="S::danielle.vanheerebeek@voveghel.nl::49c1588f-4cbb-440e-952f-e5c66ecc4492" providerId="AD" clId="Web-{D8D3F0EF-FF6D-307F-7DE2-B510341A12B0}" dt="2025-03-13T15:29:26.135" v="14" actId="20577"/>
          <ac:spMkLst>
            <pc:docMk/>
            <pc:sldMk cId="2253067118" sldId="278"/>
            <ac:spMk id="3" creationId="{756E57E3-8C3C-1148-A1E9-2B6A2E116D2D}"/>
          </ac:spMkLst>
        </pc:spChg>
      </pc:sldChg>
      <pc:sldChg chg="modSp">
        <pc:chgData name="D. van Heerebeek" userId="S::danielle.vanheerebeek@voveghel.nl::49c1588f-4cbb-440e-952f-e5c66ecc4492" providerId="AD" clId="Web-{D8D3F0EF-FF6D-307F-7DE2-B510341A12B0}" dt="2025-03-13T15:33:21.497" v="53" actId="1076"/>
        <pc:sldMkLst>
          <pc:docMk/>
          <pc:sldMk cId="3172234975" sldId="279"/>
        </pc:sldMkLst>
        <pc:picChg chg="mod modCrop">
          <ac:chgData name="D. van Heerebeek" userId="S::danielle.vanheerebeek@voveghel.nl::49c1588f-4cbb-440e-952f-e5c66ecc4492" providerId="AD" clId="Web-{D8D3F0EF-FF6D-307F-7DE2-B510341A12B0}" dt="2025-03-13T15:33:21.497" v="53" actId="1076"/>
          <ac:picMkLst>
            <pc:docMk/>
            <pc:sldMk cId="3172234975" sldId="279"/>
            <ac:picMk id="5" creationId="{63D356EB-1034-8443-9A68-0B4A8AEFB03D}"/>
          </ac:picMkLst>
        </pc:picChg>
      </pc:sldChg>
      <pc:sldChg chg="modSp">
        <pc:chgData name="D. van Heerebeek" userId="S::danielle.vanheerebeek@voveghel.nl::49c1588f-4cbb-440e-952f-e5c66ecc4492" providerId="AD" clId="Web-{D8D3F0EF-FF6D-307F-7DE2-B510341A12B0}" dt="2025-03-13T15:35:35.921" v="85" actId="20577"/>
        <pc:sldMkLst>
          <pc:docMk/>
          <pc:sldMk cId="1533174367" sldId="281"/>
        </pc:sldMkLst>
        <pc:spChg chg="mod">
          <ac:chgData name="D. van Heerebeek" userId="S::danielle.vanheerebeek@voveghel.nl::49c1588f-4cbb-440e-952f-e5c66ecc4492" providerId="AD" clId="Web-{D8D3F0EF-FF6D-307F-7DE2-B510341A12B0}" dt="2025-03-13T15:35:35.921" v="85" actId="20577"/>
          <ac:spMkLst>
            <pc:docMk/>
            <pc:sldMk cId="1533174367" sldId="281"/>
            <ac:spMk id="3" creationId="{756E57E3-8C3C-1148-A1E9-2B6A2E116D2D}"/>
          </ac:spMkLst>
        </pc:spChg>
        <pc:picChg chg="mod">
          <ac:chgData name="D. van Heerebeek" userId="S::danielle.vanheerebeek@voveghel.nl::49c1588f-4cbb-440e-952f-e5c66ecc4492" providerId="AD" clId="Web-{D8D3F0EF-FF6D-307F-7DE2-B510341A12B0}" dt="2025-03-13T15:31:16.699" v="19" actId="1076"/>
          <ac:picMkLst>
            <pc:docMk/>
            <pc:sldMk cId="1533174367" sldId="281"/>
            <ac:picMk id="4" creationId="{0B1E354C-CF80-1A4A-5364-665DF25ED42B}"/>
          </ac:picMkLst>
        </pc:picChg>
      </pc:sldChg>
      <pc:sldChg chg="delSp">
        <pc:chgData name="D. van Heerebeek" userId="S::danielle.vanheerebeek@voveghel.nl::49c1588f-4cbb-440e-952f-e5c66ecc4492" providerId="AD" clId="Web-{D8D3F0EF-FF6D-307F-7DE2-B510341A12B0}" dt="2025-03-13T15:28:06.352" v="10"/>
        <pc:sldMkLst>
          <pc:docMk/>
          <pc:sldMk cId="2788447329" sldId="284"/>
        </pc:sldMkLst>
      </pc:sldChg>
      <pc:sldChg chg="delSp">
        <pc:chgData name="D. van Heerebeek" userId="S::danielle.vanheerebeek@voveghel.nl::49c1588f-4cbb-440e-952f-e5c66ecc4492" providerId="AD" clId="Web-{D8D3F0EF-FF6D-307F-7DE2-B510341A12B0}" dt="2025-03-13T15:27:39.774" v="1"/>
        <pc:sldMkLst>
          <pc:docMk/>
          <pc:sldMk cId="2291047498" sldId="287"/>
        </pc:sldMkLst>
      </pc:sldChg>
      <pc:sldChg chg="delSp">
        <pc:chgData name="D. van Heerebeek" userId="S::danielle.vanheerebeek@voveghel.nl::49c1588f-4cbb-440e-952f-e5c66ecc4492" providerId="AD" clId="Web-{D8D3F0EF-FF6D-307F-7DE2-B510341A12B0}" dt="2025-03-13T15:27:48.086" v="4"/>
        <pc:sldMkLst>
          <pc:docMk/>
          <pc:sldMk cId="2631022649" sldId="288"/>
        </pc:sldMkLst>
      </pc:sldChg>
      <pc:sldChg chg="delSp">
        <pc:chgData name="D. van Heerebeek" userId="S::danielle.vanheerebeek@voveghel.nl::49c1588f-4cbb-440e-952f-e5c66ecc4492" providerId="AD" clId="Web-{D8D3F0EF-FF6D-307F-7DE2-B510341A12B0}" dt="2025-03-13T15:27:50.821" v="5"/>
        <pc:sldMkLst>
          <pc:docMk/>
          <pc:sldMk cId="3815495954" sldId="289"/>
        </pc:sldMkLst>
      </pc:sldChg>
      <pc:sldChg chg="delSp">
        <pc:chgData name="D. van Heerebeek" userId="S::danielle.vanheerebeek@voveghel.nl::49c1588f-4cbb-440e-952f-e5c66ecc4492" providerId="AD" clId="Web-{D8D3F0EF-FF6D-307F-7DE2-B510341A12B0}" dt="2025-03-13T15:27:57.368" v="7"/>
        <pc:sldMkLst>
          <pc:docMk/>
          <pc:sldMk cId="1516063210" sldId="290"/>
        </pc:sldMkLst>
      </pc:sldChg>
      <pc:sldChg chg="delSp modSp">
        <pc:chgData name="D. van Heerebeek" userId="S::danielle.vanheerebeek@voveghel.nl::49c1588f-4cbb-440e-952f-e5c66ecc4492" providerId="AD" clId="Web-{D8D3F0EF-FF6D-307F-7DE2-B510341A12B0}" dt="2025-03-13T15:35:06.577" v="83" actId="20577"/>
        <pc:sldMkLst>
          <pc:docMk/>
          <pc:sldMk cId="742049617" sldId="291"/>
        </pc:sldMkLst>
        <pc:spChg chg="mod">
          <ac:chgData name="D. van Heerebeek" userId="S::danielle.vanheerebeek@voveghel.nl::49c1588f-4cbb-440e-952f-e5c66ecc4492" providerId="AD" clId="Web-{D8D3F0EF-FF6D-307F-7DE2-B510341A12B0}" dt="2025-03-13T15:35:06.577" v="83" actId="20577"/>
          <ac:spMkLst>
            <pc:docMk/>
            <pc:sldMk cId="742049617" sldId="291"/>
            <ac:spMk id="7" creationId="{7EB6E864-51D2-3B5B-7DAE-C7A9DB0CC561}"/>
          </ac:spMkLst>
        </pc:spChg>
      </pc:sldChg>
      <pc:sldChg chg="delSp">
        <pc:chgData name="D. van Heerebeek" userId="S::danielle.vanheerebeek@voveghel.nl::49c1588f-4cbb-440e-952f-e5c66ecc4492" providerId="AD" clId="Web-{D8D3F0EF-FF6D-307F-7DE2-B510341A12B0}" dt="2025-03-13T15:28:03.383" v="9"/>
        <pc:sldMkLst>
          <pc:docMk/>
          <pc:sldMk cId="92200338" sldId="292"/>
        </pc:sldMkLst>
      </pc:sldChg>
    </pc:docChg>
  </pc:docChgLst>
  <pc:docChgLst>
    <pc:chgData name="C. van den Berg" userId="193de680-79fa-4554-b332-e03415d41bcc" providerId="ADAL" clId="{ED89E6D5-6567-44DC-BCFA-23E55048B54F}"/>
    <pc:docChg chg="modSld">
      <pc:chgData name="C. van den Berg" userId="193de680-79fa-4554-b332-e03415d41bcc" providerId="ADAL" clId="{ED89E6D5-6567-44DC-BCFA-23E55048B54F}" dt="2024-01-17T14:20:26.070" v="3" actId="20577"/>
      <pc:docMkLst>
        <pc:docMk/>
      </pc:docMkLst>
      <pc:sldChg chg="modSp mod">
        <pc:chgData name="C. van den Berg" userId="193de680-79fa-4554-b332-e03415d41bcc" providerId="ADAL" clId="{ED89E6D5-6567-44DC-BCFA-23E55048B54F}" dt="2024-01-17T14:20:26.070" v="3" actId="20577"/>
        <pc:sldMkLst>
          <pc:docMk/>
          <pc:sldMk cId="856410524" sldId="257"/>
        </pc:sldMkLst>
      </pc:sldChg>
    </pc:docChg>
  </pc:docChgLst>
  <pc:docChgLst>
    <pc:chgData name="T. Wulterkens" userId="S::tim.wulterkens@voveghel.nl::a53ea8f5-70ee-4de5-912d-e97dd4f662f0" providerId="AD" clId="Web-{59B7FC81-B7A4-356C-137D-0AC8764F4C89}"/>
    <pc:docChg chg="modSld">
      <pc:chgData name="T. Wulterkens" userId="S::tim.wulterkens@voveghel.nl::a53ea8f5-70ee-4de5-912d-e97dd4f662f0" providerId="AD" clId="Web-{59B7FC81-B7A4-356C-137D-0AC8764F4C89}" dt="2025-03-24T11:03:45.522" v="64" actId="20577"/>
      <pc:docMkLst>
        <pc:docMk/>
      </pc:docMkLst>
      <pc:sldChg chg="modSp">
        <pc:chgData name="T. Wulterkens" userId="S::tim.wulterkens@voveghel.nl::a53ea8f5-70ee-4de5-912d-e97dd4f662f0" providerId="AD" clId="Web-{59B7FC81-B7A4-356C-137D-0AC8764F4C89}" dt="2025-03-24T11:03:45.522" v="64" actId="20577"/>
        <pc:sldMkLst>
          <pc:docMk/>
          <pc:sldMk cId="92200338" sldId="292"/>
        </pc:sldMkLst>
        <pc:spChg chg="mod">
          <ac:chgData name="T. Wulterkens" userId="S::tim.wulterkens@voveghel.nl::a53ea8f5-70ee-4de5-912d-e97dd4f662f0" providerId="AD" clId="Web-{59B7FC81-B7A4-356C-137D-0AC8764F4C89}" dt="2025-03-24T11:03:45.522" v="64" actId="20577"/>
          <ac:spMkLst>
            <pc:docMk/>
            <pc:sldMk cId="92200338" sldId="292"/>
            <ac:spMk id="3" creationId="{B03E0C87-A7B0-5D23-FECE-B6193E7866F9}"/>
          </ac:spMkLst>
        </pc:spChg>
      </pc:sldChg>
    </pc:docChg>
  </pc:docChgLst>
  <pc:docChgLst>
    <pc:chgData name="D. van Heerebeek" userId="49c1588f-4cbb-440e-952f-e5c66ecc4492" providerId="ADAL" clId="{A43A5239-75F6-4F09-A4FA-DE24E9D5BD44}"/>
    <pc:docChg chg="undo custSel delSld modSld">
      <pc:chgData name="D. van Heerebeek" userId="49c1588f-4cbb-440e-952f-e5c66ecc4492" providerId="ADAL" clId="{A43A5239-75F6-4F09-A4FA-DE24E9D5BD44}" dt="2024-03-26T17:17:30.772" v="32" actId="20577"/>
      <pc:docMkLst>
        <pc:docMk/>
      </pc:docMkLst>
      <pc:sldChg chg="modSp mod">
        <pc:chgData name="D. van Heerebeek" userId="49c1588f-4cbb-440e-952f-e5c66ecc4492" providerId="ADAL" clId="{A43A5239-75F6-4F09-A4FA-DE24E9D5BD44}" dt="2024-03-26T17:17:30.772" v="32" actId="20577"/>
        <pc:sldMkLst>
          <pc:docMk/>
          <pc:sldMk cId="2789881464" sldId="262"/>
        </pc:sldMkLst>
      </pc:sldChg>
      <pc:sldChg chg="del">
        <pc:chgData name="D. van Heerebeek" userId="49c1588f-4cbb-440e-952f-e5c66ecc4492" providerId="ADAL" clId="{A43A5239-75F6-4F09-A4FA-DE24E9D5BD44}" dt="2024-03-26T16:11:34.402" v="0" actId="2696"/>
        <pc:sldMkLst>
          <pc:docMk/>
          <pc:sldMk cId="3466596688" sldId="276"/>
        </pc:sldMkLst>
      </pc:sldChg>
    </pc:docChg>
  </pc:docChgLst>
  <pc:docChgLst>
    <pc:chgData name="B. der Kinderen" userId="fa9890ba-146c-4ae5-b696-cca9564aed00" providerId="ADAL" clId="{CB410341-7011-4218-A292-5AE69108B7CD}"/>
    <pc:docChg chg="modNotesMaster">
      <pc:chgData name="B. der Kinderen" userId="fa9890ba-146c-4ae5-b696-cca9564aed00" providerId="ADAL" clId="{CB410341-7011-4218-A292-5AE69108B7CD}" dt="2025-03-20T10:01:34.745" v="1"/>
      <pc:docMkLst>
        <pc:docMk/>
      </pc:docMkLst>
    </pc:docChg>
  </pc:docChgLst>
  <pc:docChgLst>
    <pc:chgData name="T. Wulterkens" userId="a53ea8f5-70ee-4de5-912d-e97dd4f662f0" providerId="ADAL" clId="{5162302F-350B-4434-88E2-AF535686BBC8}"/>
    <pc:docChg chg="undo custSel addSld delSld modSld sldOrd">
      <pc:chgData name="T. Wulterkens" userId="a53ea8f5-70ee-4de5-912d-e97dd4f662f0" providerId="ADAL" clId="{5162302F-350B-4434-88E2-AF535686BBC8}" dt="2025-03-25T17:26:07.411" v="5861" actId="20577"/>
      <pc:docMkLst>
        <pc:docMk/>
      </pc:docMkLst>
      <pc:sldChg chg="del ord">
        <pc:chgData name="T. Wulterkens" userId="a53ea8f5-70ee-4de5-912d-e97dd4f662f0" providerId="ADAL" clId="{5162302F-350B-4434-88E2-AF535686BBC8}" dt="2025-03-11T09:32:46.875" v="2258" actId="47"/>
        <pc:sldMkLst>
          <pc:docMk/>
          <pc:sldMk cId="2789881464" sldId="262"/>
        </pc:sldMkLst>
      </pc:sldChg>
      <pc:sldChg chg="delSp modSp mod ord">
        <pc:chgData name="T. Wulterkens" userId="a53ea8f5-70ee-4de5-912d-e97dd4f662f0" providerId="ADAL" clId="{5162302F-350B-4434-88E2-AF535686BBC8}" dt="2025-03-25T16:41:07.964" v="5539" actId="113"/>
        <pc:sldMkLst>
          <pc:docMk/>
          <pc:sldMk cId="4153918999" sldId="269"/>
        </pc:sldMkLst>
        <pc:spChg chg="mod">
          <ac:chgData name="T. Wulterkens" userId="a53ea8f5-70ee-4de5-912d-e97dd4f662f0" providerId="ADAL" clId="{5162302F-350B-4434-88E2-AF535686BBC8}" dt="2025-03-11T09:14:22.205" v="1651" actId="20577"/>
          <ac:spMkLst>
            <pc:docMk/>
            <pc:sldMk cId="4153918999" sldId="269"/>
            <ac:spMk id="2" creationId="{84581156-5EA8-B844-AF4F-EA2E153AE722}"/>
          </ac:spMkLst>
        </pc:spChg>
        <pc:spChg chg="mod">
          <ac:chgData name="T. Wulterkens" userId="a53ea8f5-70ee-4de5-912d-e97dd4f662f0" providerId="ADAL" clId="{5162302F-350B-4434-88E2-AF535686BBC8}" dt="2025-03-25T16:41:07.964" v="5539" actId="113"/>
          <ac:spMkLst>
            <pc:docMk/>
            <pc:sldMk cId="4153918999" sldId="269"/>
            <ac:spMk id="3" creationId="{756E57E3-8C3C-1148-A1E9-2B6A2E116D2D}"/>
          </ac:spMkLst>
        </pc:spChg>
      </pc:sldChg>
      <pc:sldChg chg="delSp modSp mod ord modNotesTx">
        <pc:chgData name="T. Wulterkens" userId="a53ea8f5-70ee-4de5-912d-e97dd4f662f0" providerId="ADAL" clId="{5162302F-350B-4434-88E2-AF535686BBC8}" dt="2025-03-11T09:45:51.890" v="3452"/>
        <pc:sldMkLst>
          <pc:docMk/>
          <pc:sldMk cId="373721781" sldId="270"/>
        </pc:sldMkLst>
        <pc:spChg chg="mod">
          <ac:chgData name="T. Wulterkens" userId="a53ea8f5-70ee-4de5-912d-e97dd4f662f0" providerId="ADAL" clId="{5162302F-350B-4434-88E2-AF535686BBC8}" dt="2025-03-11T09:06:03.420" v="1481" actId="20577"/>
          <ac:spMkLst>
            <pc:docMk/>
            <pc:sldMk cId="373721781" sldId="270"/>
            <ac:spMk id="2" creationId="{954FE719-59D2-B345-B984-A2B687845FC4}"/>
          </ac:spMkLst>
        </pc:spChg>
      </pc:sldChg>
      <pc:sldChg chg="modSp mod ord">
        <pc:chgData name="T. Wulterkens" userId="a53ea8f5-70ee-4de5-912d-e97dd4f662f0" providerId="ADAL" clId="{5162302F-350B-4434-88E2-AF535686BBC8}" dt="2025-03-11T13:58:56.280" v="4931" actId="20577"/>
        <pc:sldMkLst>
          <pc:docMk/>
          <pc:sldMk cId="3182709298" sldId="271"/>
        </pc:sldMkLst>
        <pc:spChg chg="mod">
          <ac:chgData name="T. Wulterkens" userId="a53ea8f5-70ee-4de5-912d-e97dd4f662f0" providerId="ADAL" clId="{5162302F-350B-4434-88E2-AF535686BBC8}" dt="2025-03-11T13:58:56.280" v="4931" actId="20577"/>
          <ac:spMkLst>
            <pc:docMk/>
            <pc:sldMk cId="3182709298" sldId="271"/>
            <ac:spMk id="3" creationId="{756E57E3-8C3C-1148-A1E9-2B6A2E116D2D}"/>
          </ac:spMkLst>
        </pc:spChg>
      </pc:sldChg>
      <pc:sldChg chg="addSp modSp mod">
        <pc:chgData name="T. Wulterkens" userId="a53ea8f5-70ee-4de5-912d-e97dd4f662f0" providerId="ADAL" clId="{5162302F-350B-4434-88E2-AF535686BBC8}" dt="2025-03-11T09:49:00.687" v="3525" actId="14100"/>
        <pc:sldMkLst>
          <pc:docMk/>
          <pc:sldMk cId="79543258" sldId="273"/>
        </pc:sldMkLst>
        <pc:spChg chg="mod">
          <ac:chgData name="T. Wulterkens" userId="a53ea8f5-70ee-4de5-912d-e97dd4f662f0" providerId="ADAL" clId="{5162302F-350B-4434-88E2-AF535686BBC8}" dt="2025-03-11T09:48:14.076" v="3518" actId="1076"/>
          <ac:spMkLst>
            <pc:docMk/>
            <pc:sldMk cId="79543258" sldId="273"/>
            <ac:spMk id="5" creationId="{103EF017-7069-6FDA-458E-D8E289B995F5}"/>
          </ac:spMkLst>
        </pc:spChg>
        <pc:spChg chg="add mod">
          <ac:chgData name="T. Wulterkens" userId="a53ea8f5-70ee-4de5-912d-e97dd4f662f0" providerId="ADAL" clId="{5162302F-350B-4434-88E2-AF535686BBC8}" dt="2025-03-11T09:47:36.918" v="3504" actId="20577"/>
          <ac:spMkLst>
            <pc:docMk/>
            <pc:sldMk cId="79543258" sldId="273"/>
            <ac:spMk id="6" creationId="{C7C95241-0A40-A0F4-A1DB-B2A1A3F496E6}"/>
          </ac:spMkLst>
        </pc:spChg>
        <pc:spChg chg="mod">
          <ac:chgData name="T. Wulterkens" userId="a53ea8f5-70ee-4de5-912d-e97dd4f662f0" providerId="ADAL" clId="{5162302F-350B-4434-88E2-AF535686BBC8}" dt="2025-03-11T09:46:39.626" v="3453" actId="207"/>
          <ac:spMkLst>
            <pc:docMk/>
            <pc:sldMk cId="79543258" sldId="273"/>
            <ac:spMk id="44" creationId="{47E82808-BD4C-06C5-A954-A2A3D8C4E232}"/>
          </ac:spMkLst>
        </pc:spChg>
        <pc:grpChg chg="mod">
          <ac:chgData name="T. Wulterkens" userId="a53ea8f5-70ee-4de5-912d-e97dd4f662f0" providerId="ADAL" clId="{5162302F-350B-4434-88E2-AF535686BBC8}" dt="2025-03-11T09:49:00.687" v="3525" actId="14100"/>
          <ac:grpSpMkLst>
            <pc:docMk/>
            <pc:sldMk cId="79543258" sldId="273"/>
            <ac:grpSpMk id="51" creationId="{B458DECC-5F37-66EA-1A38-6B9998A90E6E}"/>
          </ac:grpSpMkLst>
        </pc:grpChg>
        <pc:cxnChg chg="add mod">
          <ac:chgData name="T. Wulterkens" userId="a53ea8f5-70ee-4de5-912d-e97dd4f662f0" providerId="ADAL" clId="{5162302F-350B-4434-88E2-AF535686BBC8}" dt="2025-03-11T09:47:48.178" v="3508" actId="14100"/>
          <ac:cxnSpMkLst>
            <pc:docMk/>
            <pc:sldMk cId="79543258" sldId="273"/>
            <ac:cxnSpMk id="7" creationId="{D8820340-EBF4-5121-49A6-E3F4B344B892}"/>
          </ac:cxnSpMkLst>
        </pc:cxnChg>
        <pc:cxnChg chg="mod">
          <ac:chgData name="T. Wulterkens" userId="a53ea8f5-70ee-4de5-912d-e97dd4f662f0" providerId="ADAL" clId="{5162302F-350B-4434-88E2-AF535686BBC8}" dt="2025-03-11T09:48:12.365" v="3516" actId="14100"/>
          <ac:cxnSpMkLst>
            <pc:docMk/>
            <pc:sldMk cId="79543258" sldId="273"/>
            <ac:cxnSpMk id="8" creationId="{7767A816-D87A-8D8E-8A49-04F578C0F573}"/>
          </ac:cxnSpMkLst>
        </pc:cxnChg>
        <pc:cxnChg chg="add mod">
          <ac:chgData name="T. Wulterkens" userId="a53ea8f5-70ee-4de5-912d-e97dd4f662f0" providerId="ADAL" clId="{5162302F-350B-4434-88E2-AF535686BBC8}" dt="2025-03-11T09:48:40.872" v="3523" actId="14100"/>
          <ac:cxnSpMkLst>
            <pc:docMk/>
            <pc:sldMk cId="79543258" sldId="273"/>
            <ac:cxnSpMk id="11" creationId="{4607B1A5-EF2D-25DC-EFEF-5417FF4096DB}"/>
          </ac:cxnSpMkLst>
        </pc:cxnChg>
        <pc:cxnChg chg="add mod">
          <ac:chgData name="T. Wulterkens" userId="a53ea8f5-70ee-4de5-912d-e97dd4f662f0" providerId="ADAL" clId="{5162302F-350B-4434-88E2-AF535686BBC8}" dt="2025-03-11T09:48:09.241" v="3515" actId="14100"/>
          <ac:cxnSpMkLst>
            <pc:docMk/>
            <pc:sldMk cId="79543258" sldId="273"/>
            <ac:cxnSpMk id="13" creationId="{DA92101B-3895-D146-0771-1BADE9612596}"/>
          </ac:cxnSpMkLst>
        </pc:cxnChg>
        <pc:cxnChg chg="add mod">
          <ac:chgData name="T. Wulterkens" userId="a53ea8f5-70ee-4de5-912d-e97dd4f662f0" providerId="ADAL" clId="{5162302F-350B-4434-88E2-AF535686BBC8}" dt="2025-03-11T09:48:19.752" v="3520" actId="1076"/>
          <ac:cxnSpMkLst>
            <pc:docMk/>
            <pc:sldMk cId="79543258" sldId="273"/>
            <ac:cxnSpMk id="17" creationId="{67AADF92-A0E4-82B8-CE0D-03EB9F648E9E}"/>
          </ac:cxnSpMkLst>
        </pc:cxnChg>
        <pc:cxnChg chg="mod">
          <ac:chgData name="T. Wulterkens" userId="a53ea8f5-70ee-4de5-912d-e97dd4f662f0" providerId="ADAL" clId="{5162302F-350B-4434-88E2-AF535686BBC8}" dt="2025-03-11T09:06:57.624" v="1482" actId="1076"/>
          <ac:cxnSpMkLst>
            <pc:docMk/>
            <pc:sldMk cId="79543258" sldId="273"/>
            <ac:cxnSpMk id="80" creationId="{A31618B5-8546-FC7E-3AB0-75B519AC8227}"/>
          </ac:cxnSpMkLst>
        </pc:cxnChg>
      </pc:sldChg>
      <pc:sldChg chg="addSp delSp modSp del mod ord">
        <pc:chgData name="T. Wulterkens" userId="a53ea8f5-70ee-4de5-912d-e97dd4f662f0" providerId="ADAL" clId="{5162302F-350B-4434-88E2-AF535686BBC8}" dt="2025-03-11T09:24:43.327" v="1869" actId="47"/>
        <pc:sldMkLst>
          <pc:docMk/>
          <pc:sldMk cId="2726724643" sldId="274"/>
        </pc:sldMkLst>
      </pc:sldChg>
      <pc:sldChg chg="addSp delSp modSp mod ord">
        <pc:chgData name="T. Wulterkens" userId="a53ea8f5-70ee-4de5-912d-e97dd4f662f0" providerId="ADAL" clId="{5162302F-350B-4434-88E2-AF535686BBC8}" dt="2025-03-11T09:23:56.168" v="1864" actId="1076"/>
        <pc:sldMkLst>
          <pc:docMk/>
          <pc:sldMk cId="747043047" sldId="275"/>
        </pc:sldMkLst>
        <pc:spChg chg="mod">
          <ac:chgData name="T. Wulterkens" userId="a53ea8f5-70ee-4de5-912d-e97dd4f662f0" providerId="ADAL" clId="{5162302F-350B-4434-88E2-AF535686BBC8}" dt="2025-03-11T09:22:36.197" v="1857" actId="20577"/>
          <ac:spMkLst>
            <pc:docMk/>
            <pc:sldMk cId="747043047" sldId="275"/>
            <ac:spMk id="2" creationId="{84581156-5EA8-B844-AF4F-EA2E153AE722}"/>
          </ac:spMkLst>
        </pc:spChg>
        <pc:picChg chg="mod">
          <ac:chgData name="T. Wulterkens" userId="a53ea8f5-70ee-4de5-912d-e97dd4f662f0" providerId="ADAL" clId="{5162302F-350B-4434-88E2-AF535686BBC8}" dt="2025-03-11T09:22:19.486" v="1792" actId="1076"/>
          <ac:picMkLst>
            <pc:docMk/>
            <pc:sldMk cId="747043047" sldId="275"/>
            <ac:picMk id="4" creationId="{20B1BA2B-537B-3350-B719-63C68E43B7C0}"/>
          </ac:picMkLst>
        </pc:picChg>
        <pc:picChg chg="add mod">
          <ac:chgData name="T. Wulterkens" userId="a53ea8f5-70ee-4de5-912d-e97dd4f662f0" providerId="ADAL" clId="{5162302F-350B-4434-88E2-AF535686BBC8}" dt="2025-03-11T09:23:56.168" v="1864" actId="1076"/>
          <ac:picMkLst>
            <pc:docMk/>
            <pc:sldMk cId="747043047" sldId="275"/>
            <ac:picMk id="8" creationId="{AFF9ECB8-64A2-93E7-64C2-30FDB2B11D59}"/>
          </ac:picMkLst>
        </pc:picChg>
      </pc:sldChg>
      <pc:sldChg chg="del">
        <pc:chgData name="T. Wulterkens" userId="a53ea8f5-70ee-4de5-912d-e97dd4f662f0" providerId="ADAL" clId="{5162302F-350B-4434-88E2-AF535686BBC8}" dt="2025-03-11T09:20:00.570" v="1762" actId="47"/>
        <pc:sldMkLst>
          <pc:docMk/>
          <pc:sldMk cId="2170721301" sldId="277"/>
        </pc:sldMkLst>
      </pc:sldChg>
      <pc:sldChg chg="delSp modSp mod ord">
        <pc:chgData name="T. Wulterkens" userId="a53ea8f5-70ee-4de5-912d-e97dd4f662f0" providerId="ADAL" clId="{5162302F-350B-4434-88E2-AF535686BBC8}" dt="2025-03-11T09:29:49.094" v="2164" actId="1076"/>
        <pc:sldMkLst>
          <pc:docMk/>
          <pc:sldMk cId="2253067118" sldId="278"/>
        </pc:sldMkLst>
        <pc:spChg chg="mod">
          <ac:chgData name="T. Wulterkens" userId="a53ea8f5-70ee-4de5-912d-e97dd4f662f0" providerId="ADAL" clId="{5162302F-350B-4434-88E2-AF535686BBC8}" dt="2025-03-11T09:29:00.720" v="2138" actId="20577"/>
          <ac:spMkLst>
            <pc:docMk/>
            <pc:sldMk cId="2253067118" sldId="278"/>
            <ac:spMk id="2" creationId="{84581156-5EA8-B844-AF4F-EA2E153AE722}"/>
          </ac:spMkLst>
        </pc:spChg>
        <pc:spChg chg="mod">
          <ac:chgData name="T. Wulterkens" userId="a53ea8f5-70ee-4de5-912d-e97dd4f662f0" providerId="ADAL" clId="{5162302F-350B-4434-88E2-AF535686BBC8}" dt="2025-03-11T09:26:05.273" v="1975" actId="20577"/>
          <ac:spMkLst>
            <pc:docMk/>
            <pc:sldMk cId="2253067118" sldId="278"/>
            <ac:spMk id="3" creationId="{756E57E3-8C3C-1148-A1E9-2B6A2E116D2D}"/>
          </ac:spMkLst>
        </pc:spChg>
      </pc:sldChg>
      <pc:sldChg chg="addSp delSp modSp mod ord">
        <pc:chgData name="T. Wulterkens" userId="a53ea8f5-70ee-4de5-912d-e97dd4f662f0" providerId="ADAL" clId="{5162302F-350B-4434-88E2-AF535686BBC8}" dt="2025-03-13T15:37:07.116" v="5397" actId="13926"/>
        <pc:sldMkLst>
          <pc:docMk/>
          <pc:sldMk cId="3172234975" sldId="279"/>
        </pc:sldMkLst>
        <pc:spChg chg="mod">
          <ac:chgData name="T. Wulterkens" userId="a53ea8f5-70ee-4de5-912d-e97dd4f662f0" providerId="ADAL" clId="{5162302F-350B-4434-88E2-AF535686BBC8}" dt="2025-03-13T15:34:47.843" v="5119" actId="1076"/>
          <ac:spMkLst>
            <pc:docMk/>
            <pc:sldMk cId="3172234975" sldId="279"/>
            <ac:spMk id="2" creationId="{84581156-5EA8-B844-AF4F-EA2E153AE722}"/>
          </ac:spMkLst>
        </pc:spChg>
        <pc:spChg chg="add mod">
          <ac:chgData name="T. Wulterkens" userId="a53ea8f5-70ee-4de5-912d-e97dd4f662f0" providerId="ADAL" clId="{5162302F-350B-4434-88E2-AF535686BBC8}" dt="2025-03-13T15:35:54.808" v="5283" actId="1076"/>
          <ac:spMkLst>
            <pc:docMk/>
            <pc:sldMk cId="3172234975" sldId="279"/>
            <ac:spMk id="8" creationId="{B4DD33F2-ADC3-6FF7-1B6E-DF3DA2775CB4}"/>
          </ac:spMkLst>
        </pc:spChg>
        <pc:spChg chg="add mod">
          <ac:chgData name="T. Wulterkens" userId="a53ea8f5-70ee-4de5-912d-e97dd4f662f0" providerId="ADAL" clId="{5162302F-350B-4434-88E2-AF535686BBC8}" dt="2025-03-13T15:37:07.116" v="5397" actId="13926"/>
          <ac:spMkLst>
            <pc:docMk/>
            <pc:sldMk cId="3172234975" sldId="279"/>
            <ac:spMk id="9" creationId="{8E4ECFF0-EC15-C058-E031-E68F9F400715}"/>
          </ac:spMkLst>
        </pc:spChg>
        <pc:picChg chg="add mod">
          <ac:chgData name="T. Wulterkens" userId="a53ea8f5-70ee-4de5-912d-e97dd4f662f0" providerId="ADAL" clId="{5162302F-350B-4434-88E2-AF535686BBC8}" dt="2025-03-13T15:34:56.032" v="5123" actId="1076"/>
          <ac:picMkLst>
            <pc:docMk/>
            <pc:sldMk cId="3172234975" sldId="279"/>
            <ac:picMk id="5" creationId="{63D356EB-1034-8443-9A68-0B4A8AEFB03D}"/>
          </ac:picMkLst>
        </pc:picChg>
        <pc:picChg chg="add mod">
          <ac:chgData name="T. Wulterkens" userId="a53ea8f5-70ee-4de5-912d-e97dd4f662f0" providerId="ADAL" clId="{5162302F-350B-4434-88E2-AF535686BBC8}" dt="2025-03-13T15:36:53.887" v="5394" actId="1076"/>
          <ac:picMkLst>
            <pc:docMk/>
            <pc:sldMk cId="3172234975" sldId="279"/>
            <ac:picMk id="6" creationId="{E15A96D8-E740-B85E-543B-A25D3EC17B62}"/>
          </ac:picMkLst>
        </pc:picChg>
      </pc:sldChg>
      <pc:sldChg chg="modSp del mod ord">
        <pc:chgData name="T. Wulterkens" userId="a53ea8f5-70ee-4de5-912d-e97dd4f662f0" providerId="ADAL" clId="{5162302F-350B-4434-88E2-AF535686BBC8}" dt="2025-03-11T09:44:20.537" v="3219" actId="47"/>
        <pc:sldMkLst>
          <pc:docMk/>
          <pc:sldMk cId="2839309445" sldId="280"/>
        </pc:sldMkLst>
      </pc:sldChg>
      <pc:sldChg chg="modSp mod ord">
        <pc:chgData name="T. Wulterkens" userId="a53ea8f5-70ee-4de5-912d-e97dd4f662f0" providerId="ADAL" clId="{5162302F-350B-4434-88E2-AF535686BBC8}" dt="2025-03-11T14:17:18.051" v="4949" actId="1076"/>
        <pc:sldMkLst>
          <pc:docMk/>
          <pc:sldMk cId="1533174367" sldId="281"/>
        </pc:sldMkLst>
        <pc:spChg chg="mod">
          <ac:chgData name="T. Wulterkens" userId="a53ea8f5-70ee-4de5-912d-e97dd4f662f0" providerId="ADAL" clId="{5162302F-350B-4434-88E2-AF535686BBC8}" dt="2025-03-11T14:16:42.852" v="4944" actId="20577"/>
          <ac:spMkLst>
            <pc:docMk/>
            <pc:sldMk cId="1533174367" sldId="281"/>
            <ac:spMk id="3" creationId="{756E57E3-8C3C-1148-A1E9-2B6A2E116D2D}"/>
          </ac:spMkLst>
        </pc:spChg>
        <pc:picChg chg="mod">
          <ac:chgData name="T. Wulterkens" userId="a53ea8f5-70ee-4de5-912d-e97dd4f662f0" providerId="ADAL" clId="{5162302F-350B-4434-88E2-AF535686BBC8}" dt="2025-03-11T14:17:18.051" v="4949" actId="1076"/>
          <ac:picMkLst>
            <pc:docMk/>
            <pc:sldMk cId="1533174367" sldId="281"/>
            <ac:picMk id="4" creationId="{0B1E354C-CF80-1A4A-5364-665DF25ED42B}"/>
          </ac:picMkLst>
        </pc:picChg>
      </pc:sldChg>
      <pc:sldChg chg="delSp modSp del mod ord">
        <pc:chgData name="T. Wulterkens" userId="a53ea8f5-70ee-4de5-912d-e97dd4f662f0" providerId="ADAL" clId="{5162302F-350B-4434-88E2-AF535686BBC8}" dt="2025-03-11T09:32:12.287" v="2257" actId="47"/>
        <pc:sldMkLst>
          <pc:docMk/>
          <pc:sldMk cId="3070178158" sldId="282"/>
        </pc:sldMkLst>
      </pc:sldChg>
      <pc:sldChg chg="delSp del ord">
        <pc:chgData name="T. Wulterkens" userId="a53ea8f5-70ee-4de5-912d-e97dd4f662f0" providerId="ADAL" clId="{5162302F-350B-4434-88E2-AF535686BBC8}" dt="2025-03-11T09:26:33.048" v="1979" actId="47"/>
        <pc:sldMkLst>
          <pc:docMk/>
          <pc:sldMk cId="1244763503" sldId="283"/>
        </pc:sldMkLst>
      </pc:sldChg>
      <pc:sldChg chg="addSp modSp mod">
        <pc:chgData name="T. Wulterkens" userId="a53ea8f5-70ee-4de5-912d-e97dd4f662f0" providerId="ADAL" clId="{5162302F-350B-4434-88E2-AF535686BBC8}" dt="2025-03-11T11:04:17.132" v="4802"/>
        <pc:sldMkLst>
          <pc:docMk/>
          <pc:sldMk cId="2788447329" sldId="284"/>
        </pc:sldMkLst>
        <pc:spChg chg="mod">
          <ac:chgData name="T. Wulterkens" userId="a53ea8f5-70ee-4de5-912d-e97dd4f662f0" providerId="ADAL" clId="{5162302F-350B-4434-88E2-AF535686BBC8}" dt="2025-03-11T09:45:23.175" v="3451" actId="20577"/>
          <ac:spMkLst>
            <pc:docMk/>
            <pc:sldMk cId="2788447329" sldId="284"/>
            <ac:spMk id="2" creationId="{84581156-5EA8-B844-AF4F-EA2E153AE722}"/>
          </ac:spMkLst>
        </pc:spChg>
        <pc:spChg chg="mod">
          <ac:chgData name="T. Wulterkens" userId="a53ea8f5-70ee-4de5-912d-e97dd4f662f0" providerId="ADAL" clId="{5162302F-350B-4434-88E2-AF535686BBC8}" dt="2025-03-11T09:45:17.855" v="3450" actId="20577"/>
          <ac:spMkLst>
            <pc:docMk/>
            <pc:sldMk cId="2788447329" sldId="284"/>
            <ac:spMk id="3" creationId="{756E57E3-8C3C-1148-A1E9-2B6A2E116D2D}"/>
          </ac:spMkLst>
        </pc:spChg>
      </pc:sldChg>
      <pc:sldChg chg="modSp mod ord">
        <pc:chgData name="T. Wulterkens" userId="a53ea8f5-70ee-4de5-912d-e97dd4f662f0" providerId="ADAL" clId="{5162302F-350B-4434-88E2-AF535686BBC8}" dt="2025-03-13T15:38:58.117" v="5537" actId="20577"/>
        <pc:sldMkLst>
          <pc:docMk/>
          <pc:sldMk cId="2587007469" sldId="285"/>
        </pc:sldMkLst>
        <pc:spChg chg="mod">
          <ac:chgData name="T. Wulterkens" userId="a53ea8f5-70ee-4de5-912d-e97dd4f662f0" providerId="ADAL" clId="{5162302F-350B-4434-88E2-AF535686BBC8}" dt="2025-03-11T14:14:56.471" v="4942" actId="115"/>
          <ac:spMkLst>
            <pc:docMk/>
            <pc:sldMk cId="2587007469" sldId="285"/>
            <ac:spMk id="2" creationId="{B8E5E74F-1BF6-1EB8-4ADB-4CD4737E26CE}"/>
          </ac:spMkLst>
        </pc:spChg>
        <pc:graphicFrameChg chg="mod modGraphic">
          <ac:chgData name="T. Wulterkens" userId="a53ea8f5-70ee-4de5-912d-e97dd4f662f0" providerId="ADAL" clId="{5162302F-350B-4434-88E2-AF535686BBC8}" dt="2025-03-13T15:38:58.117" v="5537" actId="20577"/>
          <ac:graphicFrameMkLst>
            <pc:docMk/>
            <pc:sldMk cId="2587007469" sldId="285"/>
            <ac:graphicFrameMk id="4" creationId="{F6C78D48-CB37-CB2F-21FE-16D955A4A9C5}"/>
          </ac:graphicFrameMkLst>
        </pc:graphicFrameChg>
        <pc:picChg chg="mod">
          <ac:chgData name="T. Wulterkens" userId="a53ea8f5-70ee-4de5-912d-e97dd4f662f0" providerId="ADAL" clId="{5162302F-350B-4434-88E2-AF535686BBC8}" dt="2025-02-24T16:01:02.718" v="890" actId="1076"/>
          <ac:picMkLst>
            <pc:docMk/>
            <pc:sldMk cId="2587007469" sldId="285"/>
            <ac:picMk id="1026" creationId="{C1FC7EC4-38BE-1664-3D78-616778E8D2A4}"/>
          </ac:picMkLst>
        </pc:picChg>
      </pc:sldChg>
      <pc:sldChg chg="addSp delSp modSp new del mod">
        <pc:chgData name="T. Wulterkens" userId="a53ea8f5-70ee-4de5-912d-e97dd4f662f0" providerId="ADAL" clId="{5162302F-350B-4434-88E2-AF535686BBC8}" dt="2025-03-11T11:04:51.620" v="4803" actId="47"/>
        <pc:sldMkLst>
          <pc:docMk/>
          <pc:sldMk cId="1674969519" sldId="286"/>
        </pc:sldMkLst>
      </pc:sldChg>
      <pc:sldChg chg="addSp delSp modSp add mod ord">
        <pc:chgData name="T. Wulterkens" userId="a53ea8f5-70ee-4de5-912d-e97dd4f662f0" providerId="ADAL" clId="{5162302F-350B-4434-88E2-AF535686BBC8}" dt="2025-03-13T15:37:40.852" v="5424" actId="115"/>
        <pc:sldMkLst>
          <pc:docMk/>
          <pc:sldMk cId="2291047498" sldId="287"/>
        </pc:sldMkLst>
        <pc:spChg chg="mod">
          <ac:chgData name="T. Wulterkens" userId="a53ea8f5-70ee-4de5-912d-e97dd4f662f0" providerId="ADAL" clId="{5162302F-350B-4434-88E2-AF535686BBC8}" dt="2025-03-11T09:03:03.628" v="1302" actId="20577"/>
          <ac:spMkLst>
            <pc:docMk/>
            <pc:sldMk cId="2291047498" sldId="287"/>
            <ac:spMk id="2" creationId="{40C21032-8804-05C1-A692-436EDAD1AF5F}"/>
          </ac:spMkLst>
        </pc:spChg>
        <pc:spChg chg="mod">
          <ac:chgData name="T. Wulterkens" userId="a53ea8f5-70ee-4de5-912d-e97dd4f662f0" providerId="ADAL" clId="{5162302F-350B-4434-88E2-AF535686BBC8}" dt="2025-03-13T15:37:40.852" v="5424" actId="115"/>
          <ac:spMkLst>
            <pc:docMk/>
            <pc:sldMk cId="2291047498" sldId="287"/>
            <ac:spMk id="3" creationId="{F27C8498-548E-FFBD-E129-FFEC2CB498D3}"/>
          </ac:spMkLst>
        </pc:spChg>
      </pc:sldChg>
      <pc:sldChg chg="addSp delSp modSp add mod">
        <pc:chgData name="T. Wulterkens" userId="a53ea8f5-70ee-4de5-912d-e97dd4f662f0" providerId="ADAL" clId="{5162302F-350B-4434-88E2-AF535686BBC8}" dt="2025-03-25T16:42:41.250" v="5633" actId="20577"/>
        <pc:sldMkLst>
          <pc:docMk/>
          <pc:sldMk cId="2631022649" sldId="288"/>
        </pc:sldMkLst>
        <pc:spChg chg="mod">
          <ac:chgData name="T. Wulterkens" userId="a53ea8f5-70ee-4de5-912d-e97dd4f662f0" providerId="ADAL" clId="{5162302F-350B-4434-88E2-AF535686BBC8}" dt="2025-03-11T10:53:53.954" v="3743" actId="20577"/>
          <ac:spMkLst>
            <pc:docMk/>
            <pc:sldMk cId="2631022649" sldId="288"/>
            <ac:spMk id="2" creationId="{8B608EC2-33C7-FABA-D21E-1B779B4134FD}"/>
          </ac:spMkLst>
        </pc:spChg>
        <pc:spChg chg="mod">
          <ac:chgData name="T. Wulterkens" userId="a53ea8f5-70ee-4de5-912d-e97dd4f662f0" providerId="ADAL" clId="{5162302F-350B-4434-88E2-AF535686BBC8}" dt="2025-03-25T16:42:41.250" v="5633" actId="20577"/>
          <ac:spMkLst>
            <pc:docMk/>
            <pc:sldMk cId="2631022649" sldId="288"/>
            <ac:spMk id="3" creationId="{6866C2DF-4077-3C41-D495-D144F2E9627F}"/>
          </ac:spMkLst>
        </pc:spChg>
      </pc:sldChg>
      <pc:sldChg chg="addSp delSp modSp add mod ord">
        <pc:chgData name="T. Wulterkens" userId="a53ea8f5-70ee-4de5-912d-e97dd4f662f0" providerId="ADAL" clId="{5162302F-350B-4434-88E2-AF535686BBC8}" dt="2025-03-25T17:14:21.779" v="5782" actId="14734"/>
        <pc:sldMkLst>
          <pc:docMk/>
          <pc:sldMk cId="3815495954" sldId="289"/>
        </pc:sldMkLst>
        <pc:spChg chg="mod">
          <ac:chgData name="T. Wulterkens" userId="a53ea8f5-70ee-4de5-912d-e97dd4f662f0" providerId="ADAL" clId="{5162302F-350B-4434-88E2-AF535686BBC8}" dt="2025-03-11T09:16:59.332" v="1733" actId="20577"/>
          <ac:spMkLst>
            <pc:docMk/>
            <pc:sldMk cId="3815495954" sldId="289"/>
            <ac:spMk id="2" creationId="{F2446934-16C7-0F58-AC30-02AE0AD6561E}"/>
          </ac:spMkLst>
        </pc:spChg>
        <pc:spChg chg="mod">
          <ac:chgData name="T. Wulterkens" userId="a53ea8f5-70ee-4de5-912d-e97dd4f662f0" providerId="ADAL" clId="{5162302F-350B-4434-88E2-AF535686BBC8}" dt="2025-03-11T11:03:22.153" v="4792"/>
          <ac:spMkLst>
            <pc:docMk/>
            <pc:sldMk cId="3815495954" sldId="289"/>
            <ac:spMk id="3" creationId="{2A64D86F-D55C-6EF6-88CA-A323C091766F}"/>
          </ac:spMkLst>
        </pc:spChg>
        <pc:spChg chg="add mod">
          <ac:chgData name="T. Wulterkens" userId="a53ea8f5-70ee-4de5-912d-e97dd4f662f0" providerId="ADAL" clId="{5162302F-350B-4434-88E2-AF535686BBC8}" dt="2025-03-25T17:14:07.649" v="5779" actId="14100"/>
          <ac:spMkLst>
            <pc:docMk/>
            <pc:sldMk cId="3815495954" sldId="289"/>
            <ac:spMk id="7" creationId="{4A57F5DE-861C-D6C1-D8E7-6A5F0C37C6C7}"/>
          </ac:spMkLst>
        </pc:spChg>
        <pc:graphicFrameChg chg="add mod modGraphic">
          <ac:chgData name="T. Wulterkens" userId="a53ea8f5-70ee-4de5-912d-e97dd4f662f0" providerId="ADAL" clId="{5162302F-350B-4434-88E2-AF535686BBC8}" dt="2025-03-25T17:14:21.779" v="5782" actId="14734"/>
          <ac:graphicFrameMkLst>
            <pc:docMk/>
            <pc:sldMk cId="3815495954" sldId="289"/>
            <ac:graphicFrameMk id="5" creationId="{FB6ACE10-CBD5-0E8A-907C-80954629ABD6}"/>
          </ac:graphicFrameMkLst>
        </pc:graphicFrameChg>
      </pc:sldChg>
      <pc:sldChg chg="delSp modSp add mod">
        <pc:chgData name="T. Wulterkens" userId="a53ea8f5-70ee-4de5-912d-e97dd4f662f0" providerId="ADAL" clId="{5162302F-350B-4434-88E2-AF535686BBC8}" dt="2025-03-11T11:40:01.446" v="4826" actId="20577"/>
        <pc:sldMkLst>
          <pc:docMk/>
          <pc:sldMk cId="1516063210" sldId="290"/>
        </pc:sldMkLst>
        <pc:spChg chg="mod">
          <ac:chgData name="T. Wulterkens" userId="a53ea8f5-70ee-4de5-912d-e97dd4f662f0" providerId="ADAL" clId="{5162302F-350B-4434-88E2-AF535686BBC8}" dt="2025-03-11T09:29:41.457" v="2161" actId="5793"/>
          <ac:spMkLst>
            <pc:docMk/>
            <pc:sldMk cId="1516063210" sldId="290"/>
            <ac:spMk id="2" creationId="{CE50BAAF-6190-5AAC-4C27-7B6C5D5B0826}"/>
          </ac:spMkLst>
        </pc:spChg>
        <pc:spChg chg="mod">
          <ac:chgData name="T. Wulterkens" userId="a53ea8f5-70ee-4de5-912d-e97dd4f662f0" providerId="ADAL" clId="{5162302F-350B-4434-88E2-AF535686BBC8}" dt="2025-03-11T11:40:01.446" v="4826" actId="20577"/>
          <ac:spMkLst>
            <pc:docMk/>
            <pc:sldMk cId="1516063210" sldId="290"/>
            <ac:spMk id="3" creationId="{979E1A7C-1A70-290D-4BC6-7A864AADD33B}"/>
          </ac:spMkLst>
        </pc:spChg>
      </pc:sldChg>
      <pc:sldChg chg="new del">
        <pc:chgData name="T. Wulterkens" userId="a53ea8f5-70ee-4de5-912d-e97dd4f662f0" providerId="ADAL" clId="{5162302F-350B-4434-88E2-AF535686BBC8}" dt="2025-03-11T09:29:19.549" v="2140" actId="680"/>
        <pc:sldMkLst>
          <pc:docMk/>
          <pc:sldMk cId="1729938337" sldId="290"/>
        </pc:sldMkLst>
      </pc:sldChg>
      <pc:sldChg chg="addSp modSp add mod">
        <pc:chgData name="T. Wulterkens" userId="a53ea8f5-70ee-4de5-912d-e97dd4f662f0" providerId="ADAL" clId="{5162302F-350B-4434-88E2-AF535686BBC8}" dt="2025-03-13T15:38:19.871" v="5507" actId="20577"/>
        <pc:sldMkLst>
          <pc:docMk/>
          <pc:sldMk cId="742049617" sldId="291"/>
        </pc:sldMkLst>
        <pc:spChg chg="add mod">
          <ac:chgData name="T. Wulterkens" userId="a53ea8f5-70ee-4de5-912d-e97dd4f662f0" providerId="ADAL" clId="{5162302F-350B-4434-88E2-AF535686BBC8}" dt="2025-03-13T15:38:19.871" v="5507" actId="20577"/>
          <ac:spMkLst>
            <pc:docMk/>
            <pc:sldMk cId="742049617" sldId="291"/>
            <ac:spMk id="7" creationId="{7EB6E864-51D2-3B5B-7DAE-C7A9DB0CC561}"/>
          </ac:spMkLst>
        </pc:spChg>
      </pc:sldChg>
      <pc:sldChg chg="addSp delSp modSp add mod ord">
        <pc:chgData name="T. Wulterkens" userId="a53ea8f5-70ee-4de5-912d-e97dd4f662f0" providerId="ADAL" clId="{5162302F-350B-4434-88E2-AF535686BBC8}" dt="2025-03-25T17:25:43.003" v="5824" actId="6549"/>
        <pc:sldMkLst>
          <pc:docMk/>
          <pc:sldMk cId="92200338" sldId="292"/>
        </pc:sldMkLst>
        <pc:spChg chg="mod">
          <ac:chgData name="T. Wulterkens" userId="a53ea8f5-70ee-4de5-912d-e97dd4f662f0" providerId="ADAL" clId="{5162302F-350B-4434-88E2-AF535686BBC8}" dt="2025-03-11T09:38:05.989" v="2691" actId="20577"/>
          <ac:spMkLst>
            <pc:docMk/>
            <pc:sldMk cId="92200338" sldId="292"/>
            <ac:spMk id="2" creationId="{24176AB9-E37C-4F26-A618-D43412D53043}"/>
          </ac:spMkLst>
        </pc:spChg>
        <pc:spChg chg="mod">
          <ac:chgData name="T. Wulterkens" userId="a53ea8f5-70ee-4de5-912d-e97dd4f662f0" providerId="ADAL" clId="{5162302F-350B-4434-88E2-AF535686BBC8}" dt="2025-03-25T17:25:43.003" v="5824" actId="6549"/>
          <ac:spMkLst>
            <pc:docMk/>
            <pc:sldMk cId="92200338" sldId="292"/>
            <ac:spMk id="3" creationId="{B03E0C87-A7B0-5D23-FECE-B6193E7866F9}"/>
          </ac:spMkLst>
        </pc:spChg>
      </pc:sldChg>
      <pc:sldChg chg="modSp add mod">
        <pc:chgData name="T. Wulterkens" userId="a53ea8f5-70ee-4de5-912d-e97dd4f662f0" providerId="ADAL" clId="{5162302F-350B-4434-88E2-AF535686BBC8}" dt="2025-03-25T17:26:07.411" v="5861" actId="20577"/>
        <pc:sldMkLst>
          <pc:docMk/>
          <pc:sldMk cId="440812277" sldId="293"/>
        </pc:sldMkLst>
        <pc:spChg chg="mod">
          <ac:chgData name="T. Wulterkens" userId="a53ea8f5-70ee-4de5-912d-e97dd4f662f0" providerId="ADAL" clId="{5162302F-350B-4434-88E2-AF535686BBC8}" dt="2025-03-25T17:26:07.411" v="5861" actId="20577"/>
          <ac:spMkLst>
            <pc:docMk/>
            <pc:sldMk cId="440812277" sldId="293"/>
            <ac:spMk id="3" creationId="{717A8754-9021-4010-4B59-6029C1A4EFB3}"/>
          </ac:spMkLst>
        </pc:spChg>
      </pc:sldChg>
    </pc:docChg>
  </pc:docChgLst>
  <pc:docChgLst>
    <pc:chgData name="T. Wulterkens" userId="S::tim.wulterkens@voveghel.nl::a53ea8f5-70ee-4de5-912d-e97dd4f662f0" providerId="AD" clId="Web-{C8AA52F4-813C-454C-58CE-CA855590FFB1}"/>
    <pc:docChg chg="modSld">
      <pc:chgData name="T. Wulterkens" userId="S::tim.wulterkens@voveghel.nl::a53ea8f5-70ee-4de5-912d-e97dd4f662f0" providerId="AD" clId="Web-{C8AA52F4-813C-454C-58CE-CA855590FFB1}" dt="2025-03-25T14:16:18.642" v="288" actId="20577"/>
      <pc:docMkLst>
        <pc:docMk/>
      </pc:docMkLst>
      <pc:sldChg chg="modSp">
        <pc:chgData name="T. Wulterkens" userId="S::tim.wulterkens@voveghel.nl::a53ea8f5-70ee-4de5-912d-e97dd4f662f0" providerId="AD" clId="Web-{C8AA52F4-813C-454C-58CE-CA855590FFB1}" dt="2025-03-25T14:14:06.419" v="199" actId="1076"/>
        <pc:sldMkLst>
          <pc:docMk/>
          <pc:sldMk cId="4153918999" sldId="269"/>
        </pc:sldMkLst>
        <pc:spChg chg="mod">
          <ac:chgData name="T. Wulterkens" userId="S::tim.wulterkens@voveghel.nl::a53ea8f5-70ee-4de5-912d-e97dd4f662f0" providerId="AD" clId="Web-{C8AA52F4-813C-454C-58CE-CA855590FFB1}" dt="2025-03-25T14:14:03.278" v="198" actId="1076"/>
          <ac:spMkLst>
            <pc:docMk/>
            <pc:sldMk cId="4153918999" sldId="269"/>
            <ac:spMk id="2" creationId="{84581156-5EA8-B844-AF4F-EA2E153AE722}"/>
          </ac:spMkLst>
        </pc:spChg>
        <pc:spChg chg="mod">
          <ac:chgData name="T. Wulterkens" userId="S::tim.wulterkens@voveghel.nl::a53ea8f5-70ee-4de5-912d-e97dd4f662f0" providerId="AD" clId="Web-{C8AA52F4-813C-454C-58CE-CA855590FFB1}" dt="2025-03-25T14:14:06.419" v="199" actId="1076"/>
          <ac:spMkLst>
            <pc:docMk/>
            <pc:sldMk cId="4153918999" sldId="269"/>
            <ac:spMk id="3" creationId="{756E57E3-8C3C-1148-A1E9-2B6A2E116D2D}"/>
          </ac:spMkLst>
        </pc:spChg>
      </pc:sldChg>
      <pc:sldChg chg="modSp">
        <pc:chgData name="T. Wulterkens" userId="S::tim.wulterkens@voveghel.nl::a53ea8f5-70ee-4de5-912d-e97dd4f662f0" providerId="AD" clId="Web-{C8AA52F4-813C-454C-58CE-CA855590FFB1}" dt="2025-03-25T14:14:49.296" v="206" actId="20577"/>
        <pc:sldMkLst>
          <pc:docMk/>
          <pc:sldMk cId="3182709298" sldId="271"/>
        </pc:sldMkLst>
        <pc:spChg chg="mod">
          <ac:chgData name="T. Wulterkens" userId="S::tim.wulterkens@voveghel.nl::a53ea8f5-70ee-4de5-912d-e97dd4f662f0" providerId="AD" clId="Web-{C8AA52F4-813C-454C-58CE-CA855590FFB1}" dt="2025-03-25T14:14:49.296" v="206" actId="20577"/>
          <ac:spMkLst>
            <pc:docMk/>
            <pc:sldMk cId="3182709298" sldId="271"/>
            <ac:spMk id="3" creationId="{756E57E3-8C3C-1148-A1E9-2B6A2E116D2D}"/>
          </ac:spMkLst>
        </pc:spChg>
      </pc:sldChg>
      <pc:sldChg chg="modSp">
        <pc:chgData name="T. Wulterkens" userId="S::tim.wulterkens@voveghel.nl::a53ea8f5-70ee-4de5-912d-e97dd4f662f0" providerId="AD" clId="Web-{C8AA52F4-813C-454C-58CE-CA855590FFB1}" dt="2025-03-25T14:16:18.642" v="288" actId="20577"/>
        <pc:sldMkLst>
          <pc:docMk/>
          <pc:sldMk cId="3172234975" sldId="279"/>
        </pc:sldMkLst>
        <pc:spChg chg="mod">
          <ac:chgData name="T. Wulterkens" userId="S::tim.wulterkens@voveghel.nl::a53ea8f5-70ee-4de5-912d-e97dd4f662f0" providerId="AD" clId="Web-{C8AA52F4-813C-454C-58CE-CA855590FFB1}" dt="2025-03-25T14:16:18.642" v="288" actId="20577"/>
          <ac:spMkLst>
            <pc:docMk/>
            <pc:sldMk cId="3172234975" sldId="279"/>
            <ac:spMk id="8" creationId="{B4DD33F2-ADC3-6FF7-1B6E-DF3DA2775CB4}"/>
          </ac:spMkLst>
        </pc:spChg>
      </pc:sldChg>
      <pc:sldChg chg="modSp">
        <pc:chgData name="T. Wulterkens" userId="S::tim.wulterkens@voveghel.nl::a53ea8f5-70ee-4de5-912d-e97dd4f662f0" providerId="AD" clId="Web-{C8AA52F4-813C-454C-58CE-CA855590FFB1}" dt="2025-03-25T14:08:29.783" v="59"/>
        <pc:sldMkLst>
          <pc:docMk/>
          <pc:sldMk cId="2587007469" sldId="285"/>
        </pc:sldMkLst>
        <pc:graphicFrameChg chg="mod modGraphic">
          <ac:chgData name="T. Wulterkens" userId="S::tim.wulterkens@voveghel.nl::a53ea8f5-70ee-4de5-912d-e97dd4f662f0" providerId="AD" clId="Web-{C8AA52F4-813C-454C-58CE-CA855590FFB1}" dt="2025-03-25T14:08:29.783" v="59"/>
          <ac:graphicFrameMkLst>
            <pc:docMk/>
            <pc:sldMk cId="2587007469" sldId="285"/>
            <ac:graphicFrameMk id="4" creationId="{F6C78D48-CB37-CB2F-21FE-16D955A4A9C5}"/>
          </ac:graphicFrameMkLst>
        </pc:graphicFrameChg>
      </pc:sldChg>
      <pc:sldChg chg="modSp">
        <pc:chgData name="T. Wulterkens" userId="S::tim.wulterkens@voveghel.nl::a53ea8f5-70ee-4de5-912d-e97dd4f662f0" providerId="AD" clId="Web-{C8AA52F4-813C-454C-58CE-CA855590FFB1}" dt="2025-03-25T14:14:56.593" v="207" actId="1076"/>
        <pc:sldMkLst>
          <pc:docMk/>
          <pc:sldMk cId="2631022649" sldId="288"/>
        </pc:sldMkLst>
        <pc:spChg chg="mod">
          <ac:chgData name="T. Wulterkens" userId="S::tim.wulterkens@voveghel.nl::a53ea8f5-70ee-4de5-912d-e97dd4f662f0" providerId="AD" clId="Web-{C8AA52F4-813C-454C-58CE-CA855590FFB1}" dt="2025-03-25T14:14:56.593" v="207" actId="1076"/>
          <ac:spMkLst>
            <pc:docMk/>
            <pc:sldMk cId="2631022649" sldId="288"/>
            <ac:spMk id="3" creationId="{6866C2DF-4077-3C41-D495-D144F2E9627F}"/>
          </ac:spMkLst>
        </pc:spChg>
      </pc:sldChg>
      <pc:sldChg chg="modSp">
        <pc:chgData name="T. Wulterkens" userId="S::tim.wulterkens@voveghel.nl::a53ea8f5-70ee-4de5-912d-e97dd4f662f0" providerId="AD" clId="Web-{C8AA52F4-813C-454C-58CE-CA855590FFB1}" dt="2025-03-25T14:07:28.125" v="13" actId="20577"/>
        <pc:sldMkLst>
          <pc:docMk/>
          <pc:sldMk cId="3815495954" sldId="289"/>
        </pc:sldMkLst>
        <pc:spChg chg="mod">
          <ac:chgData name="T. Wulterkens" userId="S::tim.wulterkens@voveghel.nl::a53ea8f5-70ee-4de5-912d-e97dd4f662f0" providerId="AD" clId="Web-{C8AA52F4-813C-454C-58CE-CA855590FFB1}" dt="2025-03-25T14:07:28.125" v="13" actId="20577"/>
          <ac:spMkLst>
            <pc:docMk/>
            <pc:sldMk cId="3815495954" sldId="289"/>
            <ac:spMk id="7" creationId="{4A57F5DE-861C-D6C1-D8E7-6A5F0C37C6C7}"/>
          </ac:spMkLst>
        </pc:spChg>
        <pc:graphicFrameChg chg="mod">
          <ac:chgData name="T. Wulterkens" userId="S::tim.wulterkens@voveghel.nl::a53ea8f5-70ee-4de5-912d-e97dd4f662f0" providerId="AD" clId="Web-{C8AA52F4-813C-454C-58CE-CA855590FFB1}" dt="2025-03-25T14:07:05.296" v="0" actId="1076"/>
          <ac:graphicFrameMkLst>
            <pc:docMk/>
            <pc:sldMk cId="3815495954" sldId="289"/>
            <ac:graphicFrameMk id="5" creationId="{FB6ACE10-CBD5-0E8A-907C-80954629ABD6}"/>
          </ac:graphicFrameMkLst>
        </pc:graphicFrameChg>
      </pc:sldChg>
      <pc:sldChg chg="modSp">
        <pc:chgData name="T. Wulterkens" userId="S::tim.wulterkens@voveghel.nl::a53ea8f5-70ee-4de5-912d-e97dd4f662f0" providerId="AD" clId="Web-{C8AA52F4-813C-454C-58CE-CA855590FFB1}" dt="2025-03-25T14:10:44.819" v="114" actId="20577"/>
        <pc:sldMkLst>
          <pc:docMk/>
          <pc:sldMk cId="92200338" sldId="292"/>
        </pc:sldMkLst>
        <pc:spChg chg="mod">
          <ac:chgData name="T. Wulterkens" userId="S::tim.wulterkens@voveghel.nl::a53ea8f5-70ee-4de5-912d-e97dd4f662f0" providerId="AD" clId="Web-{C8AA52F4-813C-454C-58CE-CA855590FFB1}" dt="2025-03-25T14:10:44.819" v="114" actId="20577"/>
          <ac:spMkLst>
            <pc:docMk/>
            <pc:sldMk cId="92200338" sldId="292"/>
            <ac:spMk id="3" creationId="{B03E0C87-A7B0-5D23-FECE-B6193E7866F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en-GB"/>
          </a:p>
        </p:txBody>
      </p:sp>
      <p:sp>
        <p:nvSpPr>
          <p:cNvPr id="3" name="Tijdelijke aanduiding voor datum 2"/>
          <p:cNvSpPr>
            <a:spLocks noGrp="1"/>
          </p:cNvSpPr>
          <p:nvPr>
            <p:ph type="dt" idx="1"/>
          </p:nvPr>
        </p:nvSpPr>
        <p:spPr>
          <a:xfrm>
            <a:off x="3850443" y="0"/>
            <a:ext cx="2945659" cy="495348"/>
          </a:xfrm>
          <a:prstGeom prst="rect">
            <a:avLst/>
          </a:prstGeom>
        </p:spPr>
        <p:txBody>
          <a:bodyPr vert="horz" lIns="91440" tIns="45720" rIns="91440" bIns="45720" rtlCol="0"/>
          <a:lstStyle>
            <a:lvl1pPr algn="r">
              <a:defRPr sz="1200"/>
            </a:lvl1pPr>
          </a:lstStyle>
          <a:p>
            <a:fld id="{C4D90085-E30E-454F-8981-DEE40A97001D}" type="datetimeFigureOut">
              <a:rPr lang="en-GB" smtClean="0"/>
              <a:t>25/03/2025</a:t>
            </a:fld>
            <a:endParaRPr lang="en-GB"/>
          </a:p>
        </p:txBody>
      </p:sp>
      <p:sp>
        <p:nvSpPr>
          <p:cNvPr id="4" name="Tijdelijke aanduiding voor dia-afbeelding 3"/>
          <p:cNvSpPr>
            <a:spLocks noGrp="1" noRot="1" noChangeAspect="1"/>
          </p:cNvSpPr>
          <p:nvPr>
            <p:ph type="sldImg" idx="2"/>
          </p:nvPr>
        </p:nvSpPr>
        <p:spPr>
          <a:xfrm>
            <a:off x="438150" y="1235075"/>
            <a:ext cx="5921375" cy="3330575"/>
          </a:xfrm>
          <a:prstGeom prst="rect">
            <a:avLst/>
          </a:prstGeom>
          <a:noFill/>
          <a:ln w="12700">
            <a:solidFill>
              <a:prstClr val="black"/>
            </a:solidFill>
          </a:ln>
        </p:spPr>
        <p:txBody>
          <a:bodyPr vert="horz" lIns="91440" tIns="45720" rIns="91440" bIns="45720" rtlCol="0" anchor="ctr"/>
          <a:lstStyle/>
          <a:p>
            <a:endParaRPr lang="en-GB"/>
          </a:p>
        </p:txBody>
      </p:sp>
      <p:sp>
        <p:nvSpPr>
          <p:cNvPr id="5" name="Tijdelijke aanduiding voor notities 4"/>
          <p:cNvSpPr>
            <a:spLocks noGrp="1"/>
          </p:cNvSpPr>
          <p:nvPr>
            <p:ph type="body" sz="quarter" idx="3"/>
          </p:nvPr>
        </p:nvSpPr>
        <p:spPr>
          <a:xfrm>
            <a:off x="679768" y="4751219"/>
            <a:ext cx="5438140" cy="3887361"/>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6" name="Tijdelijke aanduiding voor voettekst 5"/>
          <p:cNvSpPr>
            <a:spLocks noGrp="1"/>
          </p:cNvSpPr>
          <p:nvPr>
            <p:ph type="ftr" sz="quarter" idx="4"/>
          </p:nvPr>
        </p:nvSpPr>
        <p:spPr>
          <a:xfrm>
            <a:off x="0" y="9377318"/>
            <a:ext cx="2945659" cy="495347"/>
          </a:xfrm>
          <a:prstGeom prst="rect">
            <a:avLst/>
          </a:prstGeom>
        </p:spPr>
        <p:txBody>
          <a:bodyPr vert="horz" lIns="91440" tIns="45720" rIns="91440" bIns="45720" rtlCol="0" anchor="b"/>
          <a:lstStyle>
            <a:lvl1pPr algn="l">
              <a:defRPr sz="1200"/>
            </a:lvl1pPr>
          </a:lstStyle>
          <a:p>
            <a:endParaRPr lang="en-GB"/>
          </a:p>
        </p:txBody>
      </p:sp>
      <p:sp>
        <p:nvSpPr>
          <p:cNvPr id="7" name="Tijdelijke aanduiding voor dianummer 6"/>
          <p:cNvSpPr>
            <a:spLocks noGrp="1"/>
          </p:cNvSpPr>
          <p:nvPr>
            <p:ph type="sldNum" sz="quarter" idx="5"/>
          </p:nvPr>
        </p:nvSpPr>
        <p:spPr>
          <a:xfrm>
            <a:off x="3850443" y="9377318"/>
            <a:ext cx="2945659" cy="495347"/>
          </a:xfrm>
          <a:prstGeom prst="rect">
            <a:avLst/>
          </a:prstGeom>
        </p:spPr>
        <p:txBody>
          <a:bodyPr vert="horz" lIns="91440" tIns="45720" rIns="91440" bIns="45720" rtlCol="0" anchor="b"/>
          <a:lstStyle>
            <a:lvl1pPr algn="r">
              <a:defRPr sz="1200"/>
            </a:lvl1pPr>
          </a:lstStyle>
          <a:p>
            <a:fld id="{503C6FB5-0674-B74D-A365-E847404B2362}" type="slidenum">
              <a:rPr lang="en-GB" smtClean="0"/>
              <a:t>‹nr.›</a:t>
            </a:fld>
            <a:endParaRPr lang="en-GB"/>
          </a:p>
        </p:txBody>
      </p:sp>
    </p:spTree>
    <p:extLst>
      <p:ext uri="{BB962C8B-B14F-4D97-AF65-F5344CB8AC3E}">
        <p14:creationId xmlns:p14="http://schemas.microsoft.com/office/powerpoint/2010/main" val="9207817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a:p>
        </p:txBody>
      </p:sp>
      <p:sp>
        <p:nvSpPr>
          <p:cNvPr id="4" name="Tijdelijke aanduiding voor dianummer 3"/>
          <p:cNvSpPr>
            <a:spLocks noGrp="1"/>
          </p:cNvSpPr>
          <p:nvPr>
            <p:ph type="sldNum" sz="quarter" idx="5"/>
          </p:nvPr>
        </p:nvSpPr>
        <p:spPr/>
        <p:txBody>
          <a:bodyPr/>
          <a:lstStyle/>
          <a:p>
            <a:fld id="{503C6FB5-0674-B74D-A365-E847404B2362}" type="slidenum">
              <a:rPr lang="en-GB" smtClean="0"/>
              <a:t>1</a:t>
            </a:fld>
            <a:endParaRPr lang="en-GB"/>
          </a:p>
        </p:txBody>
      </p:sp>
    </p:spTree>
    <p:extLst>
      <p:ext uri="{BB962C8B-B14F-4D97-AF65-F5344CB8AC3E}">
        <p14:creationId xmlns:p14="http://schemas.microsoft.com/office/powerpoint/2010/main" val="17883223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Stageboekje: wordt iedere week ingevuld door leerling en bedrijf. Dit is de verantwoordelijkheid van de leerling! Toekomst moet je klokken/ uren schrijven. Mentor en ouders krijgen door dit boekje een beeld van hoe het gaat op de stage. In de </a:t>
            </a:r>
            <a:r>
              <a:rPr lang="nl-NL" err="1"/>
              <a:t>mentorles</a:t>
            </a:r>
            <a:r>
              <a:rPr lang="nl-NL"/>
              <a:t> worden de stages van de leerlingen ook besproken.</a:t>
            </a:r>
          </a:p>
        </p:txBody>
      </p:sp>
      <p:sp>
        <p:nvSpPr>
          <p:cNvPr id="4" name="Tijdelijke aanduiding voor dianummer 3"/>
          <p:cNvSpPr>
            <a:spLocks noGrp="1"/>
          </p:cNvSpPr>
          <p:nvPr>
            <p:ph type="sldNum" sz="quarter" idx="5"/>
          </p:nvPr>
        </p:nvSpPr>
        <p:spPr/>
        <p:txBody>
          <a:bodyPr/>
          <a:lstStyle/>
          <a:p>
            <a:fld id="{503C6FB5-0674-B74D-A365-E847404B2362}" type="slidenum">
              <a:rPr lang="en-GB" smtClean="0"/>
              <a:t>11</a:t>
            </a:fld>
            <a:endParaRPr lang="en-GB"/>
          </a:p>
        </p:txBody>
      </p:sp>
    </p:spTree>
    <p:extLst>
      <p:ext uri="{BB962C8B-B14F-4D97-AF65-F5344CB8AC3E}">
        <p14:creationId xmlns:p14="http://schemas.microsoft.com/office/powerpoint/2010/main" val="38039175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6D562F-81AA-E307-AC11-DF9EADF8B7A7}"/>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6CFB4638-5EB4-AAE5-99B7-EE9DD788683F}"/>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530EA4F2-3B44-FBC3-9C58-23D939612D8B}"/>
              </a:ext>
            </a:extLst>
          </p:cNvPr>
          <p:cNvSpPr>
            <a:spLocks noGrp="1"/>
          </p:cNvSpPr>
          <p:nvPr>
            <p:ph type="body" idx="1"/>
          </p:nvPr>
        </p:nvSpPr>
        <p:spPr/>
        <p:txBody>
          <a:bodyPr/>
          <a:lstStyle/>
          <a:p>
            <a:r>
              <a:rPr lang="nl-NL"/>
              <a:t>Kennismakingsgesprek: wordt van te voren geoefend. Van te voren op de site informatie zoeken. Wat doen ze. Denk na, waarom wil je hier graag stage lopen?</a:t>
            </a:r>
          </a:p>
          <a:p>
            <a:r>
              <a:rPr lang="nl-NL"/>
              <a:t>Overeenkomst: De werktijden en afspraken worden besproken en het contract gaat mee naar huis. Ouders zetten ook een handtekening. Wat zijn de afspraken.</a:t>
            </a:r>
          </a:p>
          <a:p>
            <a:r>
              <a:rPr lang="nl-NL"/>
              <a:t>De start: zelfstandig naar de stage. Spannend maar ook leuk en een voorbereiding op de toekomst.</a:t>
            </a:r>
          </a:p>
          <a:p>
            <a:r>
              <a:rPr lang="nl-NL"/>
              <a:t>Stagebezoek: na 3 weken telefonisch gesprek tussen mentor en </a:t>
            </a:r>
            <a:r>
              <a:rPr lang="nl-NL" err="1"/>
              <a:t>stagebegeleder</a:t>
            </a:r>
            <a:r>
              <a:rPr lang="nl-NL"/>
              <a:t>. Aan het eind van de stage een evaluatiegesprek.</a:t>
            </a:r>
          </a:p>
        </p:txBody>
      </p:sp>
      <p:sp>
        <p:nvSpPr>
          <p:cNvPr id="4" name="Tijdelijke aanduiding voor dianummer 3">
            <a:extLst>
              <a:ext uri="{FF2B5EF4-FFF2-40B4-BE49-F238E27FC236}">
                <a16:creationId xmlns:a16="http://schemas.microsoft.com/office/drawing/2014/main" id="{54EFED26-76F5-FAFC-D9F4-316AE5B00863}"/>
              </a:ext>
            </a:extLst>
          </p:cNvPr>
          <p:cNvSpPr>
            <a:spLocks noGrp="1"/>
          </p:cNvSpPr>
          <p:nvPr>
            <p:ph type="sldNum" sz="quarter" idx="5"/>
          </p:nvPr>
        </p:nvSpPr>
        <p:spPr/>
        <p:txBody>
          <a:bodyPr/>
          <a:lstStyle/>
          <a:p>
            <a:fld id="{503C6FB5-0674-B74D-A365-E847404B2362}" type="slidenum">
              <a:rPr lang="en-GB" smtClean="0"/>
              <a:t>12</a:t>
            </a:fld>
            <a:endParaRPr lang="en-GB"/>
          </a:p>
        </p:txBody>
      </p:sp>
    </p:spTree>
    <p:extLst>
      <p:ext uri="{BB962C8B-B14F-4D97-AF65-F5344CB8AC3E}">
        <p14:creationId xmlns:p14="http://schemas.microsoft.com/office/powerpoint/2010/main" val="35991857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DF1FA0-A5DD-8F93-D995-0A36584577B5}"/>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9D0DB66B-2DF1-B1C0-FDCB-E1EF823D37B6}"/>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6240B458-FB22-511F-FD95-B22CD1BC4210}"/>
              </a:ext>
            </a:extLst>
          </p:cNvPr>
          <p:cNvSpPr>
            <a:spLocks noGrp="1"/>
          </p:cNvSpPr>
          <p:nvPr>
            <p:ph type="body" idx="1"/>
          </p:nvPr>
        </p:nvSpPr>
        <p:spPr/>
        <p:txBody>
          <a:bodyPr/>
          <a:lstStyle/>
          <a:p>
            <a:r>
              <a:rPr lang="nl-NL"/>
              <a:t>Stageboekje: wordt iedere week ingevuld door leerling en bedrijf. Dit is de verantwoordelijkheid van de leerling! Toekomst moet je klokken/ uren schrijven. Mentor en ouders krijgen door dit boekje een beeld van hoe het gaat op de stage. In de </a:t>
            </a:r>
            <a:r>
              <a:rPr lang="nl-NL" err="1"/>
              <a:t>mentorles</a:t>
            </a:r>
            <a:r>
              <a:rPr lang="nl-NL"/>
              <a:t> worden de stages van de leerlingen ook besproken.</a:t>
            </a:r>
          </a:p>
        </p:txBody>
      </p:sp>
      <p:sp>
        <p:nvSpPr>
          <p:cNvPr id="4" name="Tijdelijke aanduiding voor dianummer 3">
            <a:extLst>
              <a:ext uri="{FF2B5EF4-FFF2-40B4-BE49-F238E27FC236}">
                <a16:creationId xmlns:a16="http://schemas.microsoft.com/office/drawing/2014/main" id="{CFDFFF47-7C2E-595E-B8B4-7BE61F368798}"/>
              </a:ext>
            </a:extLst>
          </p:cNvPr>
          <p:cNvSpPr>
            <a:spLocks noGrp="1"/>
          </p:cNvSpPr>
          <p:nvPr>
            <p:ph type="sldNum" sz="quarter" idx="5"/>
          </p:nvPr>
        </p:nvSpPr>
        <p:spPr/>
        <p:txBody>
          <a:bodyPr/>
          <a:lstStyle/>
          <a:p>
            <a:fld id="{503C6FB5-0674-B74D-A365-E847404B2362}" type="slidenum">
              <a:rPr lang="en-GB" smtClean="0"/>
              <a:t>13</a:t>
            </a:fld>
            <a:endParaRPr lang="en-GB"/>
          </a:p>
        </p:txBody>
      </p:sp>
    </p:spTree>
    <p:extLst>
      <p:ext uri="{BB962C8B-B14F-4D97-AF65-F5344CB8AC3E}">
        <p14:creationId xmlns:p14="http://schemas.microsoft.com/office/powerpoint/2010/main" val="5852703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503C6FB5-0674-B74D-A365-E847404B2362}" type="slidenum">
              <a:rPr lang="en-GB" smtClean="0"/>
              <a:t>14</a:t>
            </a:fld>
            <a:endParaRPr lang="en-GB"/>
          </a:p>
        </p:txBody>
      </p:sp>
    </p:spTree>
    <p:extLst>
      <p:ext uri="{BB962C8B-B14F-4D97-AF65-F5344CB8AC3E}">
        <p14:creationId xmlns:p14="http://schemas.microsoft.com/office/powerpoint/2010/main" val="33738607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A5A7B6-43E4-3726-0FD0-63063D7B0795}"/>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11942BE8-BB2B-4C9A-E226-37FF25C755B5}"/>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8A01FC22-8DF0-90A3-E4D2-88433C84F48A}"/>
              </a:ext>
            </a:extLst>
          </p:cNvPr>
          <p:cNvSpPr>
            <a:spLocks noGrp="1"/>
          </p:cNvSpPr>
          <p:nvPr>
            <p:ph type="body" idx="1"/>
          </p:nvPr>
        </p:nvSpPr>
        <p:spPr/>
        <p:txBody>
          <a:bodyPr/>
          <a:lstStyle/>
          <a:p>
            <a:r>
              <a:rPr lang="nl-NL"/>
              <a:t>Snuffelen: Wat denk ik dat bij me past? Waar wordt ik gelukkig / blij van? Je mag straks werken tot je 67? We kunnen dan maar beter zien te ontdekken wat het beste bij je past.</a:t>
            </a:r>
          </a:p>
          <a:p>
            <a:r>
              <a:rPr lang="nl-NL"/>
              <a:t>Kennismaken met beroepen: Meedraaien binnen het bedrijf. Wat zijn de werktijden. Wat zijn de werkzaamheden. </a:t>
            </a:r>
          </a:p>
          <a:p>
            <a:r>
              <a:rPr lang="nl-NL"/>
              <a:t>Werken aan beroepsvaardigheden: door vaak werkzaamheden te oefenen word je er steeds beter in.</a:t>
            </a:r>
          </a:p>
          <a:p>
            <a:r>
              <a:rPr lang="nl-NL"/>
              <a:t>Toewerken naar een arbeidscontract: dit heeft voordelen voor de leerling en het bedrijf. Je leert elkaar goed kennen. </a:t>
            </a:r>
          </a:p>
          <a:p>
            <a:r>
              <a:rPr lang="nl-NL"/>
              <a:t>Werken aan algemene werknemersvaardigheden: op tijd komen, je aan afspraken houden, vragen stellen, luisteren naar de opdrachten, correct taalgebruik, samenwerken.</a:t>
            </a:r>
          </a:p>
        </p:txBody>
      </p:sp>
      <p:sp>
        <p:nvSpPr>
          <p:cNvPr id="4" name="Tijdelijke aanduiding voor dianummer 3">
            <a:extLst>
              <a:ext uri="{FF2B5EF4-FFF2-40B4-BE49-F238E27FC236}">
                <a16:creationId xmlns:a16="http://schemas.microsoft.com/office/drawing/2014/main" id="{603881A0-72D0-4F62-429D-459BADDA5B2E}"/>
              </a:ext>
            </a:extLst>
          </p:cNvPr>
          <p:cNvSpPr>
            <a:spLocks noGrp="1"/>
          </p:cNvSpPr>
          <p:nvPr>
            <p:ph type="sldNum" sz="quarter" idx="5"/>
          </p:nvPr>
        </p:nvSpPr>
        <p:spPr/>
        <p:txBody>
          <a:bodyPr/>
          <a:lstStyle/>
          <a:p>
            <a:fld id="{503C6FB5-0674-B74D-A365-E847404B2362}" type="slidenum">
              <a:rPr lang="en-GB" smtClean="0"/>
              <a:t>15</a:t>
            </a:fld>
            <a:endParaRPr lang="en-GB"/>
          </a:p>
        </p:txBody>
      </p:sp>
    </p:spTree>
    <p:extLst>
      <p:ext uri="{BB962C8B-B14F-4D97-AF65-F5344CB8AC3E}">
        <p14:creationId xmlns:p14="http://schemas.microsoft.com/office/powerpoint/2010/main" val="405232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3FF90E-AFB6-F38D-5F39-9356743844D8}"/>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0369D76E-E030-841B-FC9B-E0EB7E20BC8E}"/>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52589D7A-09E9-7C98-377A-4E1F724E2748}"/>
              </a:ext>
            </a:extLst>
          </p:cNvPr>
          <p:cNvSpPr>
            <a:spLocks noGrp="1"/>
          </p:cNvSpPr>
          <p:nvPr>
            <p:ph type="body" idx="1"/>
          </p:nvPr>
        </p:nvSpPr>
        <p:spPr/>
        <p:txBody>
          <a:bodyPr/>
          <a:lstStyle/>
          <a:p>
            <a:r>
              <a:rPr lang="nl-NL"/>
              <a:t>Snuffelen: Wat denk ik dat bij me past? Waar wordt ik gelukkig / blij van? Je mag straks werken tot je 67? We kunnen dan maar beter zien te ontdekken wat het beste bij je past.</a:t>
            </a:r>
          </a:p>
          <a:p>
            <a:r>
              <a:rPr lang="nl-NL"/>
              <a:t>Kennismaken met beroepen: Meedraaien binnen het bedrijf. Wat zijn de werktijden. Wat zijn de werkzaamheden. </a:t>
            </a:r>
          </a:p>
          <a:p>
            <a:r>
              <a:rPr lang="nl-NL"/>
              <a:t>Werken aan beroepsvaardigheden: door vaak werkzaamheden te oefenen word je er steeds beter in.</a:t>
            </a:r>
          </a:p>
          <a:p>
            <a:r>
              <a:rPr lang="nl-NL"/>
              <a:t>Toewerken naar een arbeidscontract: dit heeft voordelen voor de leerling en het bedrijf. Je leert elkaar goed kennen. </a:t>
            </a:r>
          </a:p>
          <a:p>
            <a:r>
              <a:rPr lang="nl-NL"/>
              <a:t>Werken aan algemene werknemersvaardigheden: op tijd komen, je aan afspraken houden, vragen stellen, luisteren naar de opdrachten, correct taalgebruik, samenwerken.</a:t>
            </a:r>
          </a:p>
        </p:txBody>
      </p:sp>
      <p:sp>
        <p:nvSpPr>
          <p:cNvPr id="4" name="Tijdelijke aanduiding voor dianummer 3">
            <a:extLst>
              <a:ext uri="{FF2B5EF4-FFF2-40B4-BE49-F238E27FC236}">
                <a16:creationId xmlns:a16="http://schemas.microsoft.com/office/drawing/2014/main" id="{13906A76-384C-289B-DD9E-C404E7ADC84A}"/>
              </a:ext>
            </a:extLst>
          </p:cNvPr>
          <p:cNvSpPr>
            <a:spLocks noGrp="1"/>
          </p:cNvSpPr>
          <p:nvPr>
            <p:ph type="sldNum" sz="quarter" idx="5"/>
          </p:nvPr>
        </p:nvSpPr>
        <p:spPr/>
        <p:txBody>
          <a:bodyPr/>
          <a:lstStyle/>
          <a:p>
            <a:fld id="{503C6FB5-0674-B74D-A365-E847404B2362}" type="slidenum">
              <a:rPr lang="en-GB" smtClean="0"/>
              <a:t>16</a:t>
            </a:fld>
            <a:endParaRPr lang="en-GB"/>
          </a:p>
        </p:txBody>
      </p:sp>
    </p:spTree>
    <p:extLst>
      <p:ext uri="{BB962C8B-B14F-4D97-AF65-F5344CB8AC3E}">
        <p14:creationId xmlns:p14="http://schemas.microsoft.com/office/powerpoint/2010/main" val="1660508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345D53-DC4D-A5D0-8712-5EF0549CB7C3}"/>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B7AEB67E-89C3-AAB6-D8E9-F51FD0FE8533}"/>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45A2627C-896C-6533-108A-BC6ADBDED4F4}"/>
              </a:ext>
            </a:extLst>
          </p:cNvPr>
          <p:cNvSpPr>
            <a:spLocks noGrp="1"/>
          </p:cNvSpPr>
          <p:nvPr>
            <p:ph type="body" idx="1"/>
          </p:nvPr>
        </p:nvSpPr>
        <p:spPr/>
        <p:txBody>
          <a:bodyPr/>
          <a:lstStyle/>
          <a:p>
            <a:r>
              <a:rPr lang="nl-NL"/>
              <a:t>Snuffelen: Wat denk ik dat bij me past? Waar wordt ik gelukkig / blij van? Je mag straks werken tot je 67? We kunnen dan maar beter zien te ontdekken wat het beste bij je past.</a:t>
            </a:r>
          </a:p>
          <a:p>
            <a:r>
              <a:rPr lang="nl-NL"/>
              <a:t>Kennismaken met beroepen: Meedraaien binnen het bedrijf. Wat zijn de werktijden. Wat zijn de werkzaamheden. </a:t>
            </a:r>
          </a:p>
          <a:p>
            <a:r>
              <a:rPr lang="nl-NL"/>
              <a:t>Werken aan beroepsvaardigheden: door vaak werkzaamheden te oefenen word je er steeds beter in.</a:t>
            </a:r>
          </a:p>
          <a:p>
            <a:r>
              <a:rPr lang="nl-NL"/>
              <a:t>Toewerken naar een arbeidscontract: dit heeft voordelen voor de leerling en het bedrijf. Je leert elkaar goed kennen. </a:t>
            </a:r>
          </a:p>
          <a:p>
            <a:r>
              <a:rPr lang="nl-NL"/>
              <a:t>Werken aan algemene werknemersvaardigheden: op tijd komen, je aan afspraken houden, vragen stellen, luisteren naar de opdrachten, correct taalgebruik, samenwerken.</a:t>
            </a:r>
          </a:p>
        </p:txBody>
      </p:sp>
      <p:sp>
        <p:nvSpPr>
          <p:cNvPr id="4" name="Tijdelijke aanduiding voor dianummer 3">
            <a:extLst>
              <a:ext uri="{FF2B5EF4-FFF2-40B4-BE49-F238E27FC236}">
                <a16:creationId xmlns:a16="http://schemas.microsoft.com/office/drawing/2014/main" id="{3CB6E6AB-600B-193E-AB9C-FCD7D511B9FE}"/>
              </a:ext>
            </a:extLst>
          </p:cNvPr>
          <p:cNvSpPr>
            <a:spLocks noGrp="1"/>
          </p:cNvSpPr>
          <p:nvPr>
            <p:ph type="sldNum" sz="quarter" idx="5"/>
          </p:nvPr>
        </p:nvSpPr>
        <p:spPr/>
        <p:txBody>
          <a:bodyPr/>
          <a:lstStyle/>
          <a:p>
            <a:fld id="{503C6FB5-0674-B74D-A365-E847404B2362}" type="slidenum">
              <a:rPr lang="en-GB" smtClean="0"/>
              <a:t>2</a:t>
            </a:fld>
            <a:endParaRPr lang="en-GB"/>
          </a:p>
        </p:txBody>
      </p:sp>
    </p:spTree>
    <p:extLst>
      <p:ext uri="{BB962C8B-B14F-4D97-AF65-F5344CB8AC3E}">
        <p14:creationId xmlns:p14="http://schemas.microsoft.com/office/powerpoint/2010/main" val="39381673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Snuffelen: Wat denk ik dat bij me past? Waar wordt ik gelukkig / blij van? Je mag straks werken tot je 67? We kunnen dan maar beter zien te ontdekken wat het beste bij je past.</a:t>
            </a:r>
          </a:p>
          <a:p>
            <a:r>
              <a:rPr lang="nl-NL"/>
              <a:t>Kennismaken met beroepen: Meedraaien binnen het bedrijf. Wat zijn de werktijden. Wat zijn de werkzaamheden. </a:t>
            </a:r>
          </a:p>
          <a:p>
            <a:r>
              <a:rPr lang="nl-NL"/>
              <a:t>Werken aan beroepsvaardigheden: door vaak werkzaamheden te oefenen word je er steeds beter in.</a:t>
            </a:r>
          </a:p>
          <a:p>
            <a:r>
              <a:rPr lang="nl-NL"/>
              <a:t>Toewerken naar een arbeidscontract: dit heeft voordelen voor de leerling en het bedrijf. Je leert elkaar goed kennen. </a:t>
            </a:r>
          </a:p>
          <a:p>
            <a:r>
              <a:rPr lang="nl-NL"/>
              <a:t>Werken aan algemene werknemersvaardigheden: op tijd komen, je aan afspraken houden, vragen stellen, luisteren naar de opdrachten, correct taalgebruik, samenwerken.</a:t>
            </a:r>
          </a:p>
          <a:p>
            <a:endParaRPr lang="nl-NL"/>
          </a:p>
        </p:txBody>
      </p:sp>
      <p:sp>
        <p:nvSpPr>
          <p:cNvPr id="4" name="Tijdelijke aanduiding voor dianummer 3"/>
          <p:cNvSpPr>
            <a:spLocks noGrp="1"/>
          </p:cNvSpPr>
          <p:nvPr>
            <p:ph type="sldNum" sz="quarter" idx="5"/>
          </p:nvPr>
        </p:nvSpPr>
        <p:spPr/>
        <p:txBody>
          <a:bodyPr/>
          <a:lstStyle/>
          <a:p>
            <a:fld id="{503C6FB5-0674-B74D-A365-E847404B2362}" type="slidenum">
              <a:rPr lang="en-GB" smtClean="0"/>
              <a:t>4</a:t>
            </a:fld>
            <a:endParaRPr lang="en-GB"/>
          </a:p>
        </p:txBody>
      </p:sp>
    </p:spTree>
    <p:extLst>
      <p:ext uri="{BB962C8B-B14F-4D97-AF65-F5344CB8AC3E}">
        <p14:creationId xmlns:p14="http://schemas.microsoft.com/office/powerpoint/2010/main" val="2761906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Snuffelstage: ervaren hoe het is om in een bepaalde sector te werken. Bijvoorbeeld de bouw, is het als het koud is nog net zo leuk als in de zomer? Bijvoorbeeld in de keuken, is het net zo leuk als de lessen op school?</a:t>
            </a:r>
          </a:p>
          <a:p>
            <a:r>
              <a:rPr lang="nl-NL"/>
              <a:t>Keuze richting stage: als er een goede keuze is gemaakt, ga je langer stage lopen in deze richting. Dit eventueel samen met een cursus vanuit de MEWV cursus in leerjaar 5.</a:t>
            </a:r>
          </a:p>
          <a:p>
            <a:r>
              <a:rPr lang="nl-NL"/>
              <a:t>Plaatsingsstage: Op zoek naar een werkplek waar mogelijkheden zijn voor een contract. Soms een werkplek met een interne opleiding vanuit het bedrijf. Eventueel samen met een opleiding BBL. Scholing BOL school met daarbij stage.</a:t>
            </a:r>
          </a:p>
        </p:txBody>
      </p:sp>
      <p:sp>
        <p:nvSpPr>
          <p:cNvPr id="4" name="Tijdelijke aanduiding voor dianummer 3"/>
          <p:cNvSpPr>
            <a:spLocks noGrp="1"/>
          </p:cNvSpPr>
          <p:nvPr>
            <p:ph type="sldNum" sz="quarter" idx="5"/>
          </p:nvPr>
        </p:nvSpPr>
        <p:spPr/>
        <p:txBody>
          <a:bodyPr/>
          <a:lstStyle/>
          <a:p>
            <a:fld id="{503C6FB5-0674-B74D-A365-E847404B2362}" type="slidenum">
              <a:rPr lang="en-GB" smtClean="0"/>
              <a:t>5</a:t>
            </a:fld>
            <a:endParaRPr lang="en-GB"/>
          </a:p>
        </p:txBody>
      </p:sp>
    </p:spTree>
    <p:extLst>
      <p:ext uri="{BB962C8B-B14F-4D97-AF65-F5344CB8AC3E}">
        <p14:creationId xmlns:p14="http://schemas.microsoft.com/office/powerpoint/2010/main" val="13974710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We proberen in richtingen te zoeken in wat kan en waar in de toekomst mogelijkheden in zijn. Wordt er meer gevraagd dan niveau 2, dan gaan we kijken welke vaardigheden je daarvoor nodig hebt en gaan we die via andere richtingen oefenen.</a:t>
            </a:r>
          </a:p>
          <a:p>
            <a:r>
              <a:rPr lang="nl-NL"/>
              <a:t>Er komen steeds weer nieuwe beroepen bij. </a:t>
            </a:r>
          </a:p>
        </p:txBody>
      </p:sp>
      <p:sp>
        <p:nvSpPr>
          <p:cNvPr id="4" name="Tijdelijke aanduiding voor dianummer 3"/>
          <p:cNvSpPr>
            <a:spLocks noGrp="1"/>
          </p:cNvSpPr>
          <p:nvPr>
            <p:ph type="sldNum" sz="quarter" idx="5"/>
          </p:nvPr>
        </p:nvSpPr>
        <p:spPr/>
        <p:txBody>
          <a:bodyPr/>
          <a:lstStyle/>
          <a:p>
            <a:fld id="{503C6FB5-0674-B74D-A365-E847404B2362}" type="slidenum">
              <a:rPr lang="en-GB" smtClean="0"/>
              <a:t>6</a:t>
            </a:fld>
            <a:endParaRPr lang="en-GB"/>
          </a:p>
        </p:txBody>
      </p:sp>
    </p:spTree>
    <p:extLst>
      <p:ext uri="{BB962C8B-B14F-4D97-AF65-F5344CB8AC3E}">
        <p14:creationId xmlns:p14="http://schemas.microsoft.com/office/powerpoint/2010/main" val="31494429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F9D674-436D-C3B2-0A48-E8D413AFE5B5}"/>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FD063927-BF38-E871-D2C1-16A394558DF6}"/>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24376133-CFF9-4DED-B53B-8006C7A267B6}"/>
              </a:ext>
            </a:extLst>
          </p:cNvPr>
          <p:cNvSpPr>
            <a:spLocks noGrp="1"/>
          </p:cNvSpPr>
          <p:nvPr>
            <p:ph type="body" idx="1"/>
          </p:nvPr>
        </p:nvSpPr>
        <p:spPr/>
        <p:txBody>
          <a:bodyPr/>
          <a:lstStyle/>
          <a:p>
            <a:r>
              <a:rPr lang="nl-NL"/>
              <a:t>We proberen in richtingen te zoeken in wat kan en waar in de toekomst mogelijkheden in zijn. Wordt er meer gevraagd dan niveau 2, dan gaan we kijken welke vaardigheden je daarvoor nodig hebt en gaan we die via andere richtingen oefenen.</a:t>
            </a:r>
          </a:p>
          <a:p>
            <a:r>
              <a:rPr lang="nl-NL"/>
              <a:t>Er komen steeds weer nieuwe beroepen bij. </a:t>
            </a:r>
          </a:p>
        </p:txBody>
      </p:sp>
      <p:sp>
        <p:nvSpPr>
          <p:cNvPr id="4" name="Tijdelijke aanduiding voor dianummer 3">
            <a:extLst>
              <a:ext uri="{FF2B5EF4-FFF2-40B4-BE49-F238E27FC236}">
                <a16:creationId xmlns:a16="http://schemas.microsoft.com/office/drawing/2014/main" id="{19CBBFB7-7CE4-ECA3-C548-E0B1E6AE024F}"/>
              </a:ext>
            </a:extLst>
          </p:cNvPr>
          <p:cNvSpPr>
            <a:spLocks noGrp="1"/>
          </p:cNvSpPr>
          <p:nvPr>
            <p:ph type="sldNum" sz="quarter" idx="5"/>
          </p:nvPr>
        </p:nvSpPr>
        <p:spPr/>
        <p:txBody>
          <a:bodyPr/>
          <a:lstStyle/>
          <a:p>
            <a:fld id="{503C6FB5-0674-B74D-A365-E847404B2362}" type="slidenum">
              <a:rPr lang="en-GB" smtClean="0"/>
              <a:t>7</a:t>
            </a:fld>
            <a:endParaRPr lang="en-GB"/>
          </a:p>
        </p:txBody>
      </p:sp>
    </p:spTree>
    <p:extLst>
      <p:ext uri="{BB962C8B-B14F-4D97-AF65-F5344CB8AC3E}">
        <p14:creationId xmlns:p14="http://schemas.microsoft.com/office/powerpoint/2010/main" val="13061812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6FA57F-F59F-3F28-3180-5A1E5CEF870B}"/>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102A4782-E41F-06E5-436C-BF4275074DA7}"/>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5DC2D455-8B20-3F79-6B3E-C2F9D9C9658D}"/>
              </a:ext>
            </a:extLst>
          </p:cNvPr>
          <p:cNvSpPr>
            <a:spLocks noGrp="1"/>
          </p:cNvSpPr>
          <p:nvPr>
            <p:ph type="body" idx="1"/>
          </p:nvPr>
        </p:nvSpPr>
        <p:spPr/>
        <p:txBody>
          <a:bodyPr/>
          <a:lstStyle/>
          <a:p>
            <a:r>
              <a:rPr lang="nl-NL"/>
              <a:t>Snuffelen: Wat denk ik dat bij me past? Waar wordt ik gelukkig / blij van? Je mag straks werken tot je 67? We kunnen dan maar beter zien te ontdekken wat het beste bij je past.</a:t>
            </a:r>
          </a:p>
          <a:p>
            <a:r>
              <a:rPr lang="nl-NL"/>
              <a:t>Kennismaken met beroepen: Meedraaien binnen het bedrijf. Wat zijn de werktijden. Wat zijn de werkzaamheden. </a:t>
            </a:r>
          </a:p>
          <a:p>
            <a:r>
              <a:rPr lang="nl-NL"/>
              <a:t>Werken aan beroepsvaardigheden: door vaak werkzaamheden te oefenen word je er steeds beter in.</a:t>
            </a:r>
          </a:p>
          <a:p>
            <a:r>
              <a:rPr lang="nl-NL"/>
              <a:t>Toewerken naar een arbeidscontract: dit heeft voordelen voor de leerling en het bedrijf. Je leert elkaar goed kennen. </a:t>
            </a:r>
          </a:p>
          <a:p>
            <a:r>
              <a:rPr lang="nl-NL"/>
              <a:t>Werken aan algemene werknemersvaardigheden: op tijd komen, je aan afspraken houden, vragen stellen, luisteren naar de opdrachten, correct taalgebruik, samenwerken.</a:t>
            </a:r>
          </a:p>
        </p:txBody>
      </p:sp>
      <p:sp>
        <p:nvSpPr>
          <p:cNvPr id="4" name="Tijdelijke aanduiding voor dianummer 3">
            <a:extLst>
              <a:ext uri="{FF2B5EF4-FFF2-40B4-BE49-F238E27FC236}">
                <a16:creationId xmlns:a16="http://schemas.microsoft.com/office/drawing/2014/main" id="{28045D8C-F083-8481-9716-B9E7EE36CB34}"/>
              </a:ext>
            </a:extLst>
          </p:cNvPr>
          <p:cNvSpPr>
            <a:spLocks noGrp="1"/>
          </p:cNvSpPr>
          <p:nvPr>
            <p:ph type="sldNum" sz="quarter" idx="5"/>
          </p:nvPr>
        </p:nvSpPr>
        <p:spPr/>
        <p:txBody>
          <a:bodyPr/>
          <a:lstStyle/>
          <a:p>
            <a:fld id="{503C6FB5-0674-B74D-A365-E847404B2362}" type="slidenum">
              <a:rPr lang="en-GB" smtClean="0"/>
              <a:t>8</a:t>
            </a:fld>
            <a:endParaRPr lang="en-GB"/>
          </a:p>
        </p:txBody>
      </p:sp>
    </p:spTree>
    <p:extLst>
      <p:ext uri="{BB962C8B-B14F-4D97-AF65-F5344CB8AC3E}">
        <p14:creationId xmlns:p14="http://schemas.microsoft.com/office/powerpoint/2010/main" val="37398489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Test wordt praatpapier met mentor. Klopt deze test? Wat vindt je van de richtingen die op leuk staan. Wat past met je. Binnen of buiten. Sjouwen of toch liever wat lichter werk? Direct contact met klanten of liever achter de schermen? Gaat vroeg beginnen lukken?</a:t>
            </a:r>
          </a:p>
          <a:p>
            <a:r>
              <a:rPr lang="nl-NL"/>
              <a:t>Ouders spelen hierin ook een rol.</a:t>
            </a:r>
          </a:p>
        </p:txBody>
      </p:sp>
      <p:sp>
        <p:nvSpPr>
          <p:cNvPr id="4" name="Tijdelijke aanduiding voor dianummer 3"/>
          <p:cNvSpPr>
            <a:spLocks noGrp="1"/>
          </p:cNvSpPr>
          <p:nvPr>
            <p:ph type="sldNum" sz="quarter" idx="5"/>
          </p:nvPr>
        </p:nvSpPr>
        <p:spPr/>
        <p:txBody>
          <a:bodyPr/>
          <a:lstStyle/>
          <a:p>
            <a:fld id="{503C6FB5-0674-B74D-A365-E847404B2362}" type="slidenum">
              <a:rPr lang="en-GB" smtClean="0"/>
              <a:t>9</a:t>
            </a:fld>
            <a:endParaRPr lang="en-GB"/>
          </a:p>
        </p:txBody>
      </p:sp>
    </p:spTree>
    <p:extLst>
      <p:ext uri="{BB962C8B-B14F-4D97-AF65-F5344CB8AC3E}">
        <p14:creationId xmlns:p14="http://schemas.microsoft.com/office/powerpoint/2010/main" val="15437001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Kennismakingsgesprek: wordt van te voren geoefend. Van te voren op de site informatie zoeken. Wat doen ze. Denk na, waarom wil je hier graag stage lopen?</a:t>
            </a:r>
          </a:p>
          <a:p>
            <a:r>
              <a:rPr lang="nl-NL"/>
              <a:t>Overeenkomst: De werktijden en afspraken worden besproken en het contract gaat mee naar huis. Ouders zetten ook een handtekening. Wat zijn de afspraken.</a:t>
            </a:r>
          </a:p>
          <a:p>
            <a:r>
              <a:rPr lang="nl-NL"/>
              <a:t>De start: zelfstandig naar de stage. Spannend maar ook leuk en een voorbereiding op de toekomst.</a:t>
            </a:r>
          </a:p>
          <a:p>
            <a:r>
              <a:rPr lang="nl-NL"/>
              <a:t>Stagebezoek: na 3 weken telefonisch gesprek tussen mentor en </a:t>
            </a:r>
            <a:r>
              <a:rPr lang="nl-NL" err="1"/>
              <a:t>stagebegeleder</a:t>
            </a:r>
            <a:r>
              <a:rPr lang="nl-NL"/>
              <a:t>. Aan het eind van de stage een evaluatiegesprek.</a:t>
            </a:r>
          </a:p>
        </p:txBody>
      </p:sp>
      <p:sp>
        <p:nvSpPr>
          <p:cNvPr id="4" name="Tijdelijke aanduiding voor dianummer 3"/>
          <p:cNvSpPr>
            <a:spLocks noGrp="1"/>
          </p:cNvSpPr>
          <p:nvPr>
            <p:ph type="sldNum" sz="quarter" idx="5"/>
          </p:nvPr>
        </p:nvSpPr>
        <p:spPr/>
        <p:txBody>
          <a:bodyPr/>
          <a:lstStyle/>
          <a:p>
            <a:fld id="{503C6FB5-0674-B74D-A365-E847404B2362}" type="slidenum">
              <a:rPr lang="en-GB" smtClean="0"/>
              <a:t>10</a:t>
            </a:fld>
            <a:endParaRPr lang="en-GB"/>
          </a:p>
        </p:txBody>
      </p:sp>
    </p:spTree>
    <p:extLst>
      <p:ext uri="{BB962C8B-B14F-4D97-AF65-F5344CB8AC3E}">
        <p14:creationId xmlns:p14="http://schemas.microsoft.com/office/powerpoint/2010/main" val="15483669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bg>
      <p:bgPr>
        <a:solidFill>
          <a:schemeClr val="accent1"/>
        </a:solidFill>
        <a:effectLst/>
      </p:bgPr>
    </p:bg>
    <p:spTree>
      <p:nvGrpSpPr>
        <p:cNvPr id="1" name=""/>
        <p:cNvGrpSpPr/>
        <p:nvPr/>
      </p:nvGrpSpPr>
      <p:grpSpPr>
        <a:xfrm>
          <a:off x="0" y="0"/>
          <a:ext cx="0" cy="0"/>
          <a:chOff x="0" y="0"/>
          <a:chExt cx="0" cy="0"/>
        </a:xfrm>
      </p:grpSpPr>
      <p:sp>
        <p:nvSpPr>
          <p:cNvPr id="8" name="Tijdelijke aanduiding voor afbeelding 7">
            <a:extLst>
              <a:ext uri="{FF2B5EF4-FFF2-40B4-BE49-F238E27FC236}">
                <a16:creationId xmlns:a16="http://schemas.microsoft.com/office/drawing/2014/main" id="{66E95138-3019-0E4A-9FFF-841FA6059008}"/>
              </a:ext>
            </a:extLst>
          </p:cNvPr>
          <p:cNvSpPr>
            <a:spLocks noGrp="1"/>
          </p:cNvSpPr>
          <p:nvPr>
            <p:ph type="pic" sz="quarter" idx="13"/>
          </p:nvPr>
        </p:nvSpPr>
        <p:spPr>
          <a:xfrm>
            <a:off x="0" y="0"/>
            <a:ext cx="12192000" cy="6858000"/>
          </a:xfrm>
          <a:solidFill>
            <a:schemeClr val="accent1"/>
          </a:solidFill>
        </p:spPr>
        <p:txBody>
          <a:bodyPr>
            <a:normAutofit/>
          </a:bodyPr>
          <a:lstStyle>
            <a:lvl1pPr marL="0" indent="0">
              <a:buNone/>
              <a:defRPr sz="900"/>
            </a:lvl1pPr>
          </a:lstStyle>
          <a:p>
            <a:endParaRPr lang="en-GB"/>
          </a:p>
        </p:txBody>
      </p:sp>
      <p:sp>
        <p:nvSpPr>
          <p:cNvPr id="2" name="Titel 1">
            <a:extLst>
              <a:ext uri="{FF2B5EF4-FFF2-40B4-BE49-F238E27FC236}">
                <a16:creationId xmlns:a16="http://schemas.microsoft.com/office/drawing/2014/main" id="{5F19552E-BAE8-9B4F-8964-A271419377D5}"/>
              </a:ext>
            </a:extLst>
          </p:cNvPr>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nl-NL"/>
              <a:t>Klik om stijl te bewerken</a:t>
            </a:r>
            <a:endParaRPr lang="en-GB"/>
          </a:p>
        </p:txBody>
      </p:sp>
      <p:sp>
        <p:nvSpPr>
          <p:cNvPr id="3" name="Ondertitel 2">
            <a:extLst>
              <a:ext uri="{FF2B5EF4-FFF2-40B4-BE49-F238E27FC236}">
                <a16:creationId xmlns:a16="http://schemas.microsoft.com/office/drawing/2014/main" id="{CF2CD469-2302-C94F-AAC1-8060788EBB8A}"/>
              </a:ext>
            </a:extLst>
          </p:cNvPr>
          <p:cNvSpPr>
            <a:spLocks noGrp="1"/>
          </p:cNvSpPr>
          <p:nvPr>
            <p:ph type="subTitle" idx="1"/>
          </p:nvPr>
        </p:nvSpPr>
        <p:spPr>
          <a:xfrm>
            <a:off x="1524000" y="3730054"/>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GB"/>
          </a:p>
        </p:txBody>
      </p:sp>
      <p:sp>
        <p:nvSpPr>
          <p:cNvPr id="10" name="Tijdelijke aanduiding voor afbeelding 9">
            <a:extLst>
              <a:ext uri="{FF2B5EF4-FFF2-40B4-BE49-F238E27FC236}">
                <a16:creationId xmlns:a16="http://schemas.microsoft.com/office/drawing/2014/main" id="{34527753-586F-B745-BF2B-70735595C6B1}"/>
              </a:ext>
            </a:extLst>
          </p:cNvPr>
          <p:cNvSpPr>
            <a:spLocks noGrp="1"/>
          </p:cNvSpPr>
          <p:nvPr>
            <p:ph type="pic" sz="quarter" idx="14"/>
          </p:nvPr>
        </p:nvSpPr>
        <p:spPr>
          <a:xfrm>
            <a:off x="0" y="5338800"/>
            <a:ext cx="12193200" cy="1519200"/>
          </a:xfrm>
          <a:blipFill>
            <a:blip r:embed="rId2" cstate="print">
              <a:extLst>
                <a:ext uri="{28A0092B-C50C-407E-A947-70E740481C1C}">
                  <a14:useLocalDpi xmlns:a14="http://schemas.microsoft.com/office/drawing/2010/main"/>
                </a:ext>
              </a:extLst>
            </a:blip>
            <a:stretch>
              <a:fillRect/>
            </a:stretch>
          </a:blipFill>
        </p:spPr>
        <p:txBody>
          <a:bodyPr>
            <a:normAutofit/>
          </a:bodyPr>
          <a:lstStyle>
            <a:lvl1pPr marL="0" indent="0">
              <a:buNone/>
              <a:defRPr sz="100"/>
            </a:lvl1pPr>
          </a:lstStyle>
          <a:p>
            <a:endParaRPr lang="en-GB"/>
          </a:p>
        </p:txBody>
      </p:sp>
      <p:sp>
        <p:nvSpPr>
          <p:cNvPr id="13" name="Tekstvak 12">
            <a:extLst>
              <a:ext uri="{FF2B5EF4-FFF2-40B4-BE49-F238E27FC236}">
                <a16:creationId xmlns:a16="http://schemas.microsoft.com/office/drawing/2014/main" id="{13704D60-CD43-5342-A64C-B9E7C23F7D92}"/>
              </a:ext>
            </a:extLst>
          </p:cNvPr>
          <p:cNvSpPr txBox="1"/>
          <p:nvPr userDrawn="1"/>
        </p:nvSpPr>
        <p:spPr>
          <a:xfrm>
            <a:off x="3289465" y="-1781299"/>
            <a:ext cx="184731" cy="369332"/>
          </a:xfrm>
          <a:prstGeom prst="rect">
            <a:avLst/>
          </a:prstGeom>
          <a:noFill/>
        </p:spPr>
        <p:txBody>
          <a:bodyPr wrap="none" rtlCol="0">
            <a:spAutoFit/>
          </a:bodyPr>
          <a:lstStyle/>
          <a:p>
            <a:endParaRPr lang="en-GB"/>
          </a:p>
        </p:txBody>
      </p:sp>
    </p:spTree>
    <p:extLst>
      <p:ext uri="{BB962C8B-B14F-4D97-AF65-F5344CB8AC3E}">
        <p14:creationId xmlns:p14="http://schemas.microsoft.com/office/powerpoint/2010/main" val="4026589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kst_achtergrond">
    <p:bg>
      <p:bgPr>
        <a:solidFill>
          <a:schemeClr val="accent2"/>
        </a:solidFill>
        <a:effectLst/>
      </p:bgPr>
    </p:bg>
    <p:spTree>
      <p:nvGrpSpPr>
        <p:cNvPr id="1" name=""/>
        <p:cNvGrpSpPr/>
        <p:nvPr/>
      </p:nvGrpSpPr>
      <p:grpSpPr>
        <a:xfrm>
          <a:off x="0" y="0"/>
          <a:ext cx="0" cy="0"/>
          <a:chOff x="0" y="0"/>
          <a:chExt cx="0" cy="0"/>
        </a:xfrm>
      </p:grpSpPr>
      <p:sp>
        <p:nvSpPr>
          <p:cNvPr id="8" name="Tijdelijke aanduiding voor afbeelding 7">
            <a:extLst>
              <a:ext uri="{FF2B5EF4-FFF2-40B4-BE49-F238E27FC236}">
                <a16:creationId xmlns:a16="http://schemas.microsoft.com/office/drawing/2014/main" id="{66E95138-3019-0E4A-9FFF-841FA6059008}"/>
              </a:ext>
            </a:extLst>
          </p:cNvPr>
          <p:cNvSpPr>
            <a:spLocks noGrp="1"/>
          </p:cNvSpPr>
          <p:nvPr>
            <p:ph type="pic" sz="quarter" idx="13"/>
          </p:nvPr>
        </p:nvSpPr>
        <p:spPr>
          <a:xfrm>
            <a:off x="0" y="0"/>
            <a:ext cx="12192000" cy="6858000"/>
          </a:xfrm>
          <a:solidFill>
            <a:schemeClr val="tx1">
              <a:alpha val="0"/>
            </a:schemeClr>
          </a:solidFill>
        </p:spPr>
        <p:txBody>
          <a:bodyPr>
            <a:normAutofit/>
          </a:bodyPr>
          <a:lstStyle>
            <a:lvl1pPr marL="0" indent="0">
              <a:buNone/>
              <a:defRPr sz="900"/>
            </a:lvl1pPr>
          </a:lstStyle>
          <a:p>
            <a:endParaRPr lang="en-GB"/>
          </a:p>
        </p:txBody>
      </p:sp>
      <p:sp>
        <p:nvSpPr>
          <p:cNvPr id="2" name="Titel 1">
            <a:extLst>
              <a:ext uri="{FF2B5EF4-FFF2-40B4-BE49-F238E27FC236}">
                <a16:creationId xmlns:a16="http://schemas.microsoft.com/office/drawing/2014/main" id="{5F19552E-BAE8-9B4F-8964-A271419377D5}"/>
              </a:ext>
            </a:extLst>
          </p:cNvPr>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nl-NL"/>
              <a:t>Klik om stijl te bewerken</a:t>
            </a:r>
            <a:endParaRPr lang="en-GB"/>
          </a:p>
        </p:txBody>
      </p:sp>
      <p:sp>
        <p:nvSpPr>
          <p:cNvPr id="3" name="Ondertitel 2">
            <a:extLst>
              <a:ext uri="{FF2B5EF4-FFF2-40B4-BE49-F238E27FC236}">
                <a16:creationId xmlns:a16="http://schemas.microsoft.com/office/drawing/2014/main" id="{CF2CD469-2302-C94F-AAC1-8060788EBB8A}"/>
              </a:ext>
            </a:extLst>
          </p:cNvPr>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GB"/>
          </a:p>
        </p:txBody>
      </p:sp>
      <p:sp>
        <p:nvSpPr>
          <p:cNvPr id="11" name="Tijdelijke aanduiding voor afbeelding 9">
            <a:extLst>
              <a:ext uri="{FF2B5EF4-FFF2-40B4-BE49-F238E27FC236}">
                <a16:creationId xmlns:a16="http://schemas.microsoft.com/office/drawing/2014/main" id="{7E8BE522-1A2A-284E-AD11-63F064DF367D}"/>
              </a:ext>
            </a:extLst>
          </p:cNvPr>
          <p:cNvSpPr>
            <a:spLocks noGrp="1"/>
          </p:cNvSpPr>
          <p:nvPr>
            <p:ph type="pic" sz="quarter" idx="11"/>
          </p:nvPr>
        </p:nvSpPr>
        <p:spPr>
          <a:xfrm>
            <a:off x="0" y="5986800"/>
            <a:ext cx="7621200" cy="871200"/>
          </a:xfrm>
          <a:blipFill>
            <a:blip r:embed="rId2" cstate="print">
              <a:extLst>
                <a:ext uri="{28A0092B-C50C-407E-A947-70E740481C1C}">
                  <a14:useLocalDpi xmlns:a14="http://schemas.microsoft.com/office/drawing/2010/main"/>
                </a:ext>
              </a:extLst>
            </a:blip>
            <a:stretch>
              <a:fillRect/>
            </a:stretch>
          </a:blipFill>
        </p:spPr>
        <p:txBody>
          <a:bodyPr>
            <a:normAutofit/>
          </a:bodyPr>
          <a:lstStyle>
            <a:lvl1pPr marL="0" indent="0">
              <a:buNone/>
              <a:defRPr sz="100"/>
            </a:lvl1pPr>
          </a:lstStyle>
          <a:p>
            <a:endParaRPr lang="en-GB"/>
          </a:p>
        </p:txBody>
      </p:sp>
    </p:spTree>
    <p:extLst>
      <p:ext uri="{BB962C8B-B14F-4D97-AF65-F5344CB8AC3E}">
        <p14:creationId xmlns:p14="http://schemas.microsoft.com/office/powerpoint/2010/main" val="2976563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7" name="Tijdelijke aanduiding voor afbeelding 7">
            <a:extLst>
              <a:ext uri="{FF2B5EF4-FFF2-40B4-BE49-F238E27FC236}">
                <a16:creationId xmlns:a16="http://schemas.microsoft.com/office/drawing/2014/main" id="{C7CFD8A6-A09A-4D44-802F-435FBC533DB2}"/>
              </a:ext>
            </a:extLst>
          </p:cNvPr>
          <p:cNvSpPr>
            <a:spLocks noGrp="1"/>
          </p:cNvSpPr>
          <p:nvPr>
            <p:ph type="pic" sz="quarter" idx="13"/>
          </p:nvPr>
        </p:nvSpPr>
        <p:spPr>
          <a:xfrm>
            <a:off x="0" y="0"/>
            <a:ext cx="12192000" cy="6858000"/>
          </a:xfrm>
          <a:solidFill>
            <a:schemeClr val="tx1">
              <a:alpha val="15000"/>
            </a:schemeClr>
          </a:solidFill>
        </p:spPr>
        <p:txBody>
          <a:bodyPr>
            <a:normAutofit/>
          </a:bodyPr>
          <a:lstStyle>
            <a:lvl1pPr marL="0" indent="0">
              <a:buNone/>
              <a:defRPr sz="900"/>
            </a:lvl1pPr>
          </a:lstStyle>
          <a:p>
            <a:endParaRPr lang="en-GB"/>
          </a:p>
        </p:txBody>
      </p:sp>
      <p:sp>
        <p:nvSpPr>
          <p:cNvPr id="2" name="Titel 1">
            <a:extLst>
              <a:ext uri="{FF2B5EF4-FFF2-40B4-BE49-F238E27FC236}">
                <a16:creationId xmlns:a16="http://schemas.microsoft.com/office/drawing/2014/main" id="{E382BC51-D70D-4249-A6F2-653202A24720}"/>
              </a:ext>
            </a:extLst>
          </p:cNvPr>
          <p:cNvSpPr>
            <a:spLocks noGrp="1"/>
          </p:cNvSpPr>
          <p:nvPr>
            <p:ph type="title"/>
          </p:nvPr>
        </p:nvSpPr>
        <p:spPr/>
        <p:txBody>
          <a:bodyPr/>
          <a:lstStyle/>
          <a:p>
            <a:r>
              <a:rPr lang="nl-NL"/>
              <a:t>Klik om stijl te bewerken</a:t>
            </a:r>
            <a:endParaRPr lang="en-GB"/>
          </a:p>
        </p:txBody>
      </p:sp>
      <p:sp>
        <p:nvSpPr>
          <p:cNvPr id="3" name="Tijdelijke aanduiding voor inhoud 2">
            <a:extLst>
              <a:ext uri="{FF2B5EF4-FFF2-40B4-BE49-F238E27FC236}">
                <a16:creationId xmlns:a16="http://schemas.microsoft.com/office/drawing/2014/main" id="{C53EAC39-36D3-EF44-A9CB-B431EBE9F33A}"/>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11" name="Tijdelijke aanduiding voor afbeelding 9">
            <a:extLst>
              <a:ext uri="{FF2B5EF4-FFF2-40B4-BE49-F238E27FC236}">
                <a16:creationId xmlns:a16="http://schemas.microsoft.com/office/drawing/2014/main" id="{2C2C76A2-1E8F-F040-8239-D76736F264E7}"/>
              </a:ext>
            </a:extLst>
          </p:cNvPr>
          <p:cNvSpPr>
            <a:spLocks noGrp="1"/>
          </p:cNvSpPr>
          <p:nvPr>
            <p:ph type="pic" sz="quarter" idx="11"/>
          </p:nvPr>
        </p:nvSpPr>
        <p:spPr>
          <a:xfrm>
            <a:off x="0" y="5986800"/>
            <a:ext cx="7621200" cy="871200"/>
          </a:xfrm>
          <a:blipFill>
            <a:blip r:embed="rId2" cstate="print">
              <a:extLst>
                <a:ext uri="{28A0092B-C50C-407E-A947-70E740481C1C}">
                  <a14:useLocalDpi xmlns:a14="http://schemas.microsoft.com/office/drawing/2010/main"/>
                </a:ext>
              </a:extLst>
            </a:blip>
            <a:stretch>
              <a:fillRect/>
            </a:stretch>
          </a:blipFill>
        </p:spPr>
        <p:txBody>
          <a:bodyPr>
            <a:normAutofit/>
          </a:bodyPr>
          <a:lstStyle>
            <a:lvl1pPr marL="0" indent="0">
              <a:buNone/>
              <a:defRPr sz="100"/>
            </a:lvl1pPr>
          </a:lstStyle>
          <a:p>
            <a:endParaRPr lang="en-GB"/>
          </a:p>
        </p:txBody>
      </p:sp>
    </p:spTree>
    <p:extLst>
      <p:ext uri="{BB962C8B-B14F-4D97-AF65-F5344CB8AC3E}">
        <p14:creationId xmlns:p14="http://schemas.microsoft.com/office/powerpoint/2010/main" val="1672471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el en object">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4764900E-5936-8C4D-8766-7AA7C526926F}"/>
              </a:ext>
            </a:extLst>
          </p:cNvPr>
          <p:cNvSpPr/>
          <p:nvPr userDrawn="1"/>
        </p:nvSpPr>
        <p:spPr>
          <a:xfrm>
            <a:off x="-1" y="-2"/>
            <a:ext cx="12192001" cy="6858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el 1">
            <a:extLst>
              <a:ext uri="{FF2B5EF4-FFF2-40B4-BE49-F238E27FC236}">
                <a16:creationId xmlns:a16="http://schemas.microsoft.com/office/drawing/2014/main" id="{E382BC51-D70D-4249-A6F2-653202A24720}"/>
              </a:ext>
            </a:extLst>
          </p:cNvPr>
          <p:cNvSpPr>
            <a:spLocks noGrp="1"/>
          </p:cNvSpPr>
          <p:nvPr>
            <p:ph type="title"/>
          </p:nvPr>
        </p:nvSpPr>
        <p:spPr/>
        <p:txBody>
          <a:bodyPr/>
          <a:lstStyle>
            <a:lvl1pPr>
              <a:defRPr>
                <a:solidFill>
                  <a:schemeClr val="bg1"/>
                </a:solidFill>
              </a:defRPr>
            </a:lvl1pPr>
          </a:lstStyle>
          <a:p>
            <a:r>
              <a:rPr lang="nl-NL"/>
              <a:t>Klik om stijl te bewerken</a:t>
            </a:r>
            <a:endParaRPr lang="en-GB"/>
          </a:p>
        </p:txBody>
      </p:sp>
      <p:sp>
        <p:nvSpPr>
          <p:cNvPr id="3" name="Tijdelijke aanduiding voor inhoud 2">
            <a:extLst>
              <a:ext uri="{FF2B5EF4-FFF2-40B4-BE49-F238E27FC236}">
                <a16:creationId xmlns:a16="http://schemas.microsoft.com/office/drawing/2014/main" id="{C53EAC39-36D3-EF44-A9CB-B431EBE9F33A}"/>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pic>
        <p:nvPicPr>
          <p:cNvPr id="9" name="Afbeelding 8">
            <a:extLst>
              <a:ext uri="{FF2B5EF4-FFF2-40B4-BE49-F238E27FC236}">
                <a16:creationId xmlns:a16="http://schemas.microsoft.com/office/drawing/2014/main" id="{18FCCC6E-A6B3-3A43-A807-8EFA10147CD0}"/>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1" y="5988050"/>
            <a:ext cx="7620000" cy="869950"/>
          </a:xfrm>
          <a:prstGeom prst="rect">
            <a:avLst/>
          </a:prstGeom>
        </p:spPr>
      </p:pic>
    </p:spTree>
    <p:extLst>
      <p:ext uri="{BB962C8B-B14F-4D97-AF65-F5344CB8AC3E}">
        <p14:creationId xmlns:p14="http://schemas.microsoft.com/office/powerpoint/2010/main" val="3753205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el en object">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4764900E-5936-8C4D-8766-7AA7C526926F}"/>
              </a:ext>
            </a:extLst>
          </p:cNvPr>
          <p:cNvSpPr/>
          <p:nvPr userDrawn="1"/>
        </p:nvSpPr>
        <p:spPr>
          <a:xfrm>
            <a:off x="-1" y="-2"/>
            <a:ext cx="12192001"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el 1">
            <a:extLst>
              <a:ext uri="{FF2B5EF4-FFF2-40B4-BE49-F238E27FC236}">
                <a16:creationId xmlns:a16="http://schemas.microsoft.com/office/drawing/2014/main" id="{E382BC51-D70D-4249-A6F2-653202A24720}"/>
              </a:ext>
            </a:extLst>
          </p:cNvPr>
          <p:cNvSpPr>
            <a:spLocks noGrp="1"/>
          </p:cNvSpPr>
          <p:nvPr>
            <p:ph type="title"/>
          </p:nvPr>
        </p:nvSpPr>
        <p:spPr/>
        <p:txBody>
          <a:bodyPr/>
          <a:lstStyle>
            <a:lvl1pPr>
              <a:defRPr>
                <a:solidFill>
                  <a:schemeClr val="accent2"/>
                </a:solidFill>
              </a:defRPr>
            </a:lvl1pPr>
          </a:lstStyle>
          <a:p>
            <a:r>
              <a:rPr lang="nl-NL"/>
              <a:t>Klik om stijl te bewerken</a:t>
            </a:r>
            <a:endParaRPr lang="en-GB"/>
          </a:p>
        </p:txBody>
      </p:sp>
      <p:sp>
        <p:nvSpPr>
          <p:cNvPr id="3" name="Tijdelijke aanduiding voor inhoud 2">
            <a:extLst>
              <a:ext uri="{FF2B5EF4-FFF2-40B4-BE49-F238E27FC236}">
                <a16:creationId xmlns:a16="http://schemas.microsoft.com/office/drawing/2014/main" id="{C53EAC39-36D3-EF44-A9CB-B431EBE9F33A}"/>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pic>
        <p:nvPicPr>
          <p:cNvPr id="7" name="Afbeelding 6">
            <a:extLst>
              <a:ext uri="{FF2B5EF4-FFF2-40B4-BE49-F238E27FC236}">
                <a16:creationId xmlns:a16="http://schemas.microsoft.com/office/drawing/2014/main" id="{65F95A88-0080-AF4B-A8CC-60980248DFDF}"/>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1" y="5988050"/>
            <a:ext cx="7620000" cy="869950"/>
          </a:xfrm>
          <a:prstGeom prst="rect">
            <a:avLst/>
          </a:prstGeom>
        </p:spPr>
      </p:pic>
    </p:spTree>
    <p:extLst>
      <p:ext uri="{BB962C8B-B14F-4D97-AF65-F5344CB8AC3E}">
        <p14:creationId xmlns:p14="http://schemas.microsoft.com/office/powerpoint/2010/main" val="796667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en object - wit">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679F0513-A7BF-5D44-8E9C-8BB0930BD0E9}"/>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1" y="5988050"/>
            <a:ext cx="7620000" cy="869950"/>
          </a:xfrm>
          <a:prstGeom prst="rect">
            <a:avLst/>
          </a:prstGeom>
        </p:spPr>
      </p:pic>
      <p:sp>
        <p:nvSpPr>
          <p:cNvPr id="2" name="Titel 1">
            <a:extLst>
              <a:ext uri="{FF2B5EF4-FFF2-40B4-BE49-F238E27FC236}">
                <a16:creationId xmlns:a16="http://schemas.microsoft.com/office/drawing/2014/main" id="{E382BC51-D70D-4249-A6F2-653202A24720}"/>
              </a:ext>
            </a:extLst>
          </p:cNvPr>
          <p:cNvSpPr>
            <a:spLocks noGrp="1"/>
          </p:cNvSpPr>
          <p:nvPr>
            <p:ph type="title"/>
          </p:nvPr>
        </p:nvSpPr>
        <p:spPr/>
        <p:txBody>
          <a:bodyPr/>
          <a:lstStyle>
            <a:lvl1pPr>
              <a:defRPr>
                <a:solidFill>
                  <a:schemeClr val="accent2"/>
                </a:solidFill>
              </a:defRPr>
            </a:lvl1pPr>
          </a:lstStyle>
          <a:p>
            <a:r>
              <a:rPr lang="nl-NL"/>
              <a:t>Klik om stijl te bewerken</a:t>
            </a:r>
            <a:endParaRPr lang="en-GB"/>
          </a:p>
        </p:txBody>
      </p:sp>
      <p:sp>
        <p:nvSpPr>
          <p:cNvPr id="3" name="Tijdelijke aanduiding voor inhoud 2">
            <a:extLst>
              <a:ext uri="{FF2B5EF4-FFF2-40B4-BE49-F238E27FC236}">
                <a16:creationId xmlns:a16="http://schemas.microsoft.com/office/drawing/2014/main" id="{C53EAC39-36D3-EF44-A9CB-B431EBE9F33A}"/>
              </a:ext>
            </a:extLst>
          </p:cNvPr>
          <p:cNvSpPr>
            <a:spLocks noGrp="1"/>
          </p:cNvSpPr>
          <p:nvPr>
            <p:ph idx="1"/>
          </p:nvPr>
        </p:nvSpPr>
        <p:spPr/>
        <p:txBody>
          <a:bodyPr/>
          <a:lstStyle>
            <a:lvl1pPr>
              <a:lnSpc>
                <a:spcPct val="120000"/>
              </a:lnSpc>
              <a:spcBef>
                <a:spcPts val="0"/>
              </a:spcBef>
              <a:defRPr/>
            </a:lvl1pPr>
            <a:lvl2pPr>
              <a:lnSpc>
                <a:spcPct val="120000"/>
              </a:lnSpc>
              <a:spcBef>
                <a:spcPts val="0"/>
              </a:spcBef>
              <a:defRPr/>
            </a:lvl2pPr>
            <a:lvl3pPr>
              <a:lnSpc>
                <a:spcPct val="120000"/>
              </a:lnSpc>
              <a:spcBef>
                <a:spcPts val="0"/>
              </a:spcBef>
              <a:defRPr/>
            </a:lvl3pPr>
            <a:lvl4pPr>
              <a:lnSpc>
                <a:spcPct val="120000"/>
              </a:lnSpc>
              <a:spcBef>
                <a:spcPts val="0"/>
              </a:spcBef>
              <a:defRPr/>
            </a:lvl4pPr>
            <a:lvl5pPr>
              <a:lnSpc>
                <a:spcPct val="120000"/>
              </a:lnSpc>
              <a:spcBef>
                <a:spcPts val="0"/>
              </a:spcBef>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Tree>
    <p:extLst>
      <p:ext uri="{BB962C8B-B14F-4D97-AF65-F5344CB8AC3E}">
        <p14:creationId xmlns:p14="http://schemas.microsoft.com/office/powerpoint/2010/main" val="1453258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el en object - wit">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679F0513-A7BF-5D44-8E9C-8BB0930BD0E9}"/>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1" y="5988050"/>
            <a:ext cx="7620000" cy="869950"/>
          </a:xfrm>
          <a:prstGeom prst="rect">
            <a:avLst/>
          </a:prstGeom>
          <a:blipFill>
            <a:blip r:embed="rId3" cstate="print">
              <a:extLst>
                <a:ext uri="{28A0092B-C50C-407E-A947-70E740481C1C}">
                  <a14:useLocalDpi xmlns:a14="http://schemas.microsoft.com/office/drawing/2010/main"/>
                </a:ext>
              </a:extLst>
            </a:blip>
            <a:stretch>
              <a:fillRect/>
            </a:stretch>
          </a:blipFill>
        </p:spPr>
      </p:pic>
      <p:sp>
        <p:nvSpPr>
          <p:cNvPr id="2" name="Titel 1">
            <a:extLst>
              <a:ext uri="{FF2B5EF4-FFF2-40B4-BE49-F238E27FC236}">
                <a16:creationId xmlns:a16="http://schemas.microsoft.com/office/drawing/2014/main" id="{E382BC51-D70D-4249-A6F2-653202A24720}"/>
              </a:ext>
            </a:extLst>
          </p:cNvPr>
          <p:cNvSpPr>
            <a:spLocks noGrp="1"/>
          </p:cNvSpPr>
          <p:nvPr>
            <p:ph type="title"/>
          </p:nvPr>
        </p:nvSpPr>
        <p:spPr/>
        <p:txBody>
          <a:bodyPr/>
          <a:lstStyle>
            <a:lvl1pPr>
              <a:defRPr>
                <a:solidFill>
                  <a:schemeClr val="accent2"/>
                </a:solidFill>
              </a:defRPr>
            </a:lvl1pPr>
          </a:lstStyle>
          <a:p>
            <a:r>
              <a:rPr lang="nl-NL"/>
              <a:t>Klik om stijl te bewerken</a:t>
            </a:r>
            <a:endParaRPr lang="en-GB"/>
          </a:p>
        </p:txBody>
      </p:sp>
      <p:sp>
        <p:nvSpPr>
          <p:cNvPr id="3" name="Tijdelijke aanduiding voor inhoud 2">
            <a:extLst>
              <a:ext uri="{FF2B5EF4-FFF2-40B4-BE49-F238E27FC236}">
                <a16:creationId xmlns:a16="http://schemas.microsoft.com/office/drawing/2014/main" id="{C53EAC39-36D3-EF44-A9CB-B431EBE9F33A}"/>
              </a:ext>
            </a:extLst>
          </p:cNvPr>
          <p:cNvSpPr>
            <a:spLocks noGrp="1"/>
          </p:cNvSpPr>
          <p:nvPr>
            <p:ph idx="1"/>
          </p:nvPr>
        </p:nvSpPr>
        <p:spPr/>
        <p:txBody>
          <a:bodyPr/>
          <a:lstStyle>
            <a:lvl1pPr>
              <a:lnSpc>
                <a:spcPct val="120000"/>
              </a:lnSpc>
              <a:spcBef>
                <a:spcPts val="0"/>
              </a:spcBef>
              <a:defRPr/>
            </a:lvl1pPr>
            <a:lvl2pPr>
              <a:lnSpc>
                <a:spcPct val="120000"/>
              </a:lnSpc>
              <a:spcBef>
                <a:spcPts val="0"/>
              </a:spcBef>
              <a:defRPr/>
            </a:lvl2pPr>
            <a:lvl3pPr>
              <a:lnSpc>
                <a:spcPct val="120000"/>
              </a:lnSpc>
              <a:spcBef>
                <a:spcPts val="0"/>
              </a:spcBef>
              <a:defRPr/>
            </a:lvl3pPr>
            <a:lvl4pPr>
              <a:lnSpc>
                <a:spcPct val="120000"/>
              </a:lnSpc>
              <a:spcBef>
                <a:spcPts val="0"/>
              </a:spcBef>
              <a:defRPr/>
            </a:lvl4pPr>
            <a:lvl5pPr>
              <a:lnSpc>
                <a:spcPct val="120000"/>
              </a:lnSpc>
              <a:spcBef>
                <a:spcPts val="0"/>
              </a:spcBef>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Tree>
    <p:extLst>
      <p:ext uri="{BB962C8B-B14F-4D97-AF65-F5344CB8AC3E}">
        <p14:creationId xmlns:p14="http://schemas.microsoft.com/office/powerpoint/2010/main" val="2741886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el en object - wit">
    <p:bg>
      <p:bgPr>
        <a:solidFill>
          <a:schemeClr val="accent1">
            <a:alpha val="25000"/>
          </a:schemeClr>
        </a:solidFill>
        <a:effectLst/>
      </p:bgPr>
    </p:bg>
    <p:spTree>
      <p:nvGrpSpPr>
        <p:cNvPr id="1" name=""/>
        <p:cNvGrpSpPr/>
        <p:nvPr/>
      </p:nvGrpSpPr>
      <p:grpSpPr>
        <a:xfrm>
          <a:off x="0" y="0"/>
          <a:ext cx="0" cy="0"/>
          <a:chOff x="0" y="0"/>
          <a:chExt cx="0" cy="0"/>
        </a:xfrm>
      </p:grpSpPr>
      <p:sp>
        <p:nvSpPr>
          <p:cNvPr id="5" name="Tijdelijke aanduiding voor afbeelding 4">
            <a:extLst>
              <a:ext uri="{FF2B5EF4-FFF2-40B4-BE49-F238E27FC236}">
                <a16:creationId xmlns:a16="http://schemas.microsoft.com/office/drawing/2014/main" id="{0ED414C2-5234-3E43-B7EF-26EFE4766B13}"/>
              </a:ext>
            </a:extLst>
          </p:cNvPr>
          <p:cNvSpPr>
            <a:spLocks noGrp="1"/>
          </p:cNvSpPr>
          <p:nvPr>
            <p:ph type="pic" sz="quarter" idx="10"/>
          </p:nvPr>
        </p:nvSpPr>
        <p:spPr>
          <a:xfrm>
            <a:off x="6096000" y="0"/>
            <a:ext cx="6096000" cy="6858000"/>
          </a:xfrm>
          <a:solidFill>
            <a:schemeClr val="bg1">
              <a:lumMod val="75000"/>
            </a:schemeClr>
          </a:solidFill>
        </p:spPr>
        <p:txBody>
          <a:bodyPr/>
          <a:lstStyle/>
          <a:p>
            <a:endParaRPr lang="en-GB"/>
          </a:p>
        </p:txBody>
      </p:sp>
      <p:sp>
        <p:nvSpPr>
          <p:cNvPr id="2" name="Titel 1">
            <a:extLst>
              <a:ext uri="{FF2B5EF4-FFF2-40B4-BE49-F238E27FC236}">
                <a16:creationId xmlns:a16="http://schemas.microsoft.com/office/drawing/2014/main" id="{E382BC51-D70D-4249-A6F2-653202A24720}"/>
              </a:ext>
            </a:extLst>
          </p:cNvPr>
          <p:cNvSpPr>
            <a:spLocks noGrp="1"/>
          </p:cNvSpPr>
          <p:nvPr>
            <p:ph type="title"/>
          </p:nvPr>
        </p:nvSpPr>
        <p:spPr/>
        <p:txBody>
          <a:bodyPr/>
          <a:lstStyle>
            <a:lvl1pPr>
              <a:defRPr>
                <a:solidFill>
                  <a:schemeClr val="accent2"/>
                </a:solidFill>
              </a:defRPr>
            </a:lvl1pPr>
          </a:lstStyle>
          <a:p>
            <a:r>
              <a:rPr lang="nl-NL"/>
              <a:t>Klik om stijl te bewerken</a:t>
            </a:r>
            <a:endParaRPr lang="en-GB"/>
          </a:p>
        </p:txBody>
      </p:sp>
      <p:sp>
        <p:nvSpPr>
          <p:cNvPr id="3" name="Tijdelijke aanduiding voor inhoud 2">
            <a:extLst>
              <a:ext uri="{FF2B5EF4-FFF2-40B4-BE49-F238E27FC236}">
                <a16:creationId xmlns:a16="http://schemas.microsoft.com/office/drawing/2014/main" id="{C53EAC39-36D3-EF44-A9CB-B431EBE9F33A}"/>
              </a:ext>
            </a:extLst>
          </p:cNvPr>
          <p:cNvSpPr>
            <a:spLocks noGrp="1"/>
          </p:cNvSpPr>
          <p:nvPr>
            <p:ph idx="1"/>
          </p:nvPr>
        </p:nvSpPr>
        <p:spPr>
          <a:xfrm>
            <a:off x="838200" y="1825625"/>
            <a:ext cx="52578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10" name="Tijdelijke aanduiding voor afbeelding 9">
            <a:extLst>
              <a:ext uri="{FF2B5EF4-FFF2-40B4-BE49-F238E27FC236}">
                <a16:creationId xmlns:a16="http://schemas.microsoft.com/office/drawing/2014/main" id="{AF698844-8CE5-3F41-A29F-A6C7D8B6E2AB}"/>
              </a:ext>
            </a:extLst>
          </p:cNvPr>
          <p:cNvSpPr>
            <a:spLocks noGrp="1"/>
          </p:cNvSpPr>
          <p:nvPr>
            <p:ph type="pic" sz="quarter" idx="11"/>
          </p:nvPr>
        </p:nvSpPr>
        <p:spPr>
          <a:xfrm>
            <a:off x="0" y="5986800"/>
            <a:ext cx="7621200" cy="871200"/>
          </a:xfrm>
          <a:blipFill>
            <a:blip r:embed="rId2" cstate="print">
              <a:extLst>
                <a:ext uri="{28A0092B-C50C-407E-A947-70E740481C1C}">
                  <a14:useLocalDpi xmlns:a14="http://schemas.microsoft.com/office/drawing/2010/main"/>
                </a:ext>
              </a:extLst>
            </a:blip>
            <a:stretch>
              <a:fillRect/>
            </a:stretch>
          </a:blipFill>
        </p:spPr>
        <p:txBody>
          <a:bodyPr>
            <a:normAutofit/>
          </a:bodyPr>
          <a:lstStyle>
            <a:lvl1pPr marL="0" indent="0">
              <a:buNone/>
              <a:defRPr sz="100"/>
            </a:lvl1pPr>
          </a:lstStyle>
          <a:p>
            <a:endParaRPr lang="en-GB"/>
          </a:p>
        </p:txBody>
      </p:sp>
    </p:spTree>
    <p:extLst>
      <p:ext uri="{BB962C8B-B14F-4D97-AF65-F5344CB8AC3E}">
        <p14:creationId xmlns:p14="http://schemas.microsoft.com/office/powerpoint/2010/main" val="3487674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el en object - wit">
    <p:bg>
      <p:bgPr>
        <a:solidFill>
          <a:schemeClr val="bg1">
            <a:alpha val="25000"/>
          </a:schemeClr>
        </a:solidFill>
        <a:effectLst/>
      </p:bgPr>
    </p:bg>
    <p:spTree>
      <p:nvGrpSpPr>
        <p:cNvPr id="1" name=""/>
        <p:cNvGrpSpPr/>
        <p:nvPr/>
      </p:nvGrpSpPr>
      <p:grpSpPr>
        <a:xfrm>
          <a:off x="0" y="0"/>
          <a:ext cx="0" cy="0"/>
          <a:chOff x="0" y="0"/>
          <a:chExt cx="0" cy="0"/>
        </a:xfrm>
      </p:grpSpPr>
      <p:sp>
        <p:nvSpPr>
          <p:cNvPr id="5" name="Tijdelijke aanduiding voor afbeelding 4">
            <a:extLst>
              <a:ext uri="{FF2B5EF4-FFF2-40B4-BE49-F238E27FC236}">
                <a16:creationId xmlns:a16="http://schemas.microsoft.com/office/drawing/2014/main" id="{0ED414C2-5234-3E43-B7EF-26EFE4766B13}"/>
              </a:ext>
            </a:extLst>
          </p:cNvPr>
          <p:cNvSpPr>
            <a:spLocks noGrp="1"/>
          </p:cNvSpPr>
          <p:nvPr>
            <p:ph type="pic" sz="quarter" idx="10"/>
          </p:nvPr>
        </p:nvSpPr>
        <p:spPr>
          <a:xfrm>
            <a:off x="6096000" y="0"/>
            <a:ext cx="6096000" cy="6858000"/>
          </a:xfrm>
          <a:solidFill>
            <a:schemeClr val="bg1">
              <a:lumMod val="75000"/>
            </a:schemeClr>
          </a:solidFill>
        </p:spPr>
        <p:txBody>
          <a:bodyPr/>
          <a:lstStyle/>
          <a:p>
            <a:endParaRPr lang="en-GB"/>
          </a:p>
        </p:txBody>
      </p:sp>
      <p:sp>
        <p:nvSpPr>
          <p:cNvPr id="2" name="Titel 1">
            <a:extLst>
              <a:ext uri="{FF2B5EF4-FFF2-40B4-BE49-F238E27FC236}">
                <a16:creationId xmlns:a16="http://schemas.microsoft.com/office/drawing/2014/main" id="{E382BC51-D70D-4249-A6F2-653202A24720}"/>
              </a:ext>
            </a:extLst>
          </p:cNvPr>
          <p:cNvSpPr>
            <a:spLocks noGrp="1"/>
          </p:cNvSpPr>
          <p:nvPr>
            <p:ph type="title"/>
          </p:nvPr>
        </p:nvSpPr>
        <p:spPr/>
        <p:txBody>
          <a:bodyPr/>
          <a:lstStyle>
            <a:lvl1pPr>
              <a:defRPr>
                <a:solidFill>
                  <a:schemeClr val="accent2"/>
                </a:solidFill>
              </a:defRPr>
            </a:lvl1pPr>
          </a:lstStyle>
          <a:p>
            <a:r>
              <a:rPr lang="nl-NL"/>
              <a:t>Klik om stijl te bewerken</a:t>
            </a:r>
            <a:endParaRPr lang="en-GB"/>
          </a:p>
        </p:txBody>
      </p:sp>
      <p:sp>
        <p:nvSpPr>
          <p:cNvPr id="3" name="Tijdelijke aanduiding voor inhoud 2">
            <a:extLst>
              <a:ext uri="{FF2B5EF4-FFF2-40B4-BE49-F238E27FC236}">
                <a16:creationId xmlns:a16="http://schemas.microsoft.com/office/drawing/2014/main" id="{C53EAC39-36D3-EF44-A9CB-B431EBE9F33A}"/>
              </a:ext>
            </a:extLst>
          </p:cNvPr>
          <p:cNvSpPr>
            <a:spLocks noGrp="1"/>
          </p:cNvSpPr>
          <p:nvPr>
            <p:ph idx="1"/>
          </p:nvPr>
        </p:nvSpPr>
        <p:spPr>
          <a:xfrm>
            <a:off x="838200" y="1825625"/>
            <a:ext cx="52578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10" name="Tijdelijke aanduiding voor afbeelding 9">
            <a:extLst>
              <a:ext uri="{FF2B5EF4-FFF2-40B4-BE49-F238E27FC236}">
                <a16:creationId xmlns:a16="http://schemas.microsoft.com/office/drawing/2014/main" id="{AF698844-8CE5-3F41-A29F-A6C7D8B6E2AB}"/>
              </a:ext>
            </a:extLst>
          </p:cNvPr>
          <p:cNvSpPr>
            <a:spLocks noGrp="1"/>
          </p:cNvSpPr>
          <p:nvPr>
            <p:ph type="pic" sz="quarter" idx="11"/>
          </p:nvPr>
        </p:nvSpPr>
        <p:spPr>
          <a:xfrm>
            <a:off x="0" y="5986800"/>
            <a:ext cx="7621200" cy="871200"/>
          </a:xfrm>
          <a:blipFill>
            <a:blip r:embed="rId2" cstate="print">
              <a:extLst>
                <a:ext uri="{28A0092B-C50C-407E-A947-70E740481C1C}">
                  <a14:useLocalDpi xmlns:a14="http://schemas.microsoft.com/office/drawing/2010/main"/>
                </a:ext>
              </a:extLst>
            </a:blip>
            <a:stretch>
              <a:fillRect/>
            </a:stretch>
          </a:blipFill>
        </p:spPr>
        <p:txBody>
          <a:bodyPr>
            <a:normAutofit/>
          </a:bodyPr>
          <a:lstStyle>
            <a:lvl1pPr marL="0" indent="0">
              <a:buNone/>
              <a:defRPr sz="100"/>
            </a:lvl1pPr>
          </a:lstStyle>
          <a:p>
            <a:endParaRPr lang="en-GB"/>
          </a:p>
        </p:txBody>
      </p:sp>
    </p:spTree>
    <p:extLst>
      <p:ext uri="{BB962C8B-B14F-4D97-AF65-F5344CB8AC3E}">
        <p14:creationId xmlns:p14="http://schemas.microsoft.com/office/powerpoint/2010/main" val="3889484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A649FFE9-9716-4847-AF13-F25075FF8F02}"/>
              </a:ext>
            </a:extLst>
          </p:cNvPr>
          <p:cNvSpPr>
            <a:spLocks noGrp="1"/>
          </p:cNvSpPr>
          <p:nvPr>
            <p:ph type="title"/>
          </p:nvPr>
        </p:nvSpPr>
        <p:spPr>
          <a:xfrm>
            <a:off x="838200" y="365125"/>
            <a:ext cx="10515600" cy="1325563"/>
          </a:xfrm>
          <a:prstGeom prst="rect">
            <a:avLst/>
          </a:prstGeom>
        </p:spPr>
        <p:txBody>
          <a:bodyPr vert="horz" lIns="0" tIns="0" rIns="0" bIns="0" rtlCol="0" anchor="ctr">
            <a:normAutofit/>
          </a:bodyPr>
          <a:lstStyle/>
          <a:p>
            <a:r>
              <a:rPr lang="nl-NL"/>
              <a:t>Klik om stijl te bewerken</a:t>
            </a:r>
            <a:endParaRPr lang="en-GB"/>
          </a:p>
        </p:txBody>
      </p:sp>
      <p:sp>
        <p:nvSpPr>
          <p:cNvPr id="3" name="Tijdelijke aanduiding voor tekst 2">
            <a:extLst>
              <a:ext uri="{FF2B5EF4-FFF2-40B4-BE49-F238E27FC236}">
                <a16:creationId xmlns:a16="http://schemas.microsoft.com/office/drawing/2014/main" id="{B245D1F2-1932-8F4C-95DC-F2FD91A7910E}"/>
              </a:ext>
            </a:extLst>
          </p:cNvPr>
          <p:cNvSpPr>
            <a:spLocks noGrp="1"/>
          </p:cNvSpPr>
          <p:nvPr>
            <p:ph type="body" idx="1"/>
          </p:nvPr>
        </p:nvSpPr>
        <p:spPr>
          <a:xfrm>
            <a:off x="838200" y="1825625"/>
            <a:ext cx="10515600" cy="4351338"/>
          </a:xfrm>
          <a:prstGeom prst="rect">
            <a:avLst/>
          </a:prstGeom>
        </p:spPr>
        <p:txBody>
          <a:bodyPr vert="horz" lIns="0" tIns="0" rIns="0" bIns="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datum 3">
            <a:extLst>
              <a:ext uri="{FF2B5EF4-FFF2-40B4-BE49-F238E27FC236}">
                <a16:creationId xmlns:a16="http://schemas.microsoft.com/office/drawing/2014/main" id="{EBEFC518-18CF-7A41-B4B5-0D3E09B4851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6615D5-6E66-1E46-AB34-F80F407CE99D}" type="datetimeFigureOut">
              <a:rPr lang="en-GB" smtClean="0"/>
              <a:t>25/03/2025</a:t>
            </a:fld>
            <a:endParaRPr lang="en-GB"/>
          </a:p>
        </p:txBody>
      </p:sp>
      <p:sp>
        <p:nvSpPr>
          <p:cNvPr id="6" name="Tijdelijke aanduiding voor dianummer 5">
            <a:extLst>
              <a:ext uri="{FF2B5EF4-FFF2-40B4-BE49-F238E27FC236}">
                <a16:creationId xmlns:a16="http://schemas.microsoft.com/office/drawing/2014/main" id="{14C1C28B-B210-6D45-B060-4566684C7F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6E05D7-DED6-B647-A578-9F6B175C79D5}" type="slidenum">
              <a:rPr lang="en-GB" smtClean="0"/>
              <a:t>‹nr.›</a:t>
            </a:fld>
            <a:endParaRPr lang="en-GB"/>
          </a:p>
        </p:txBody>
      </p:sp>
      <p:sp>
        <p:nvSpPr>
          <p:cNvPr id="8" name="Tijdelijke aanduiding voor voettekst 7">
            <a:extLst>
              <a:ext uri="{FF2B5EF4-FFF2-40B4-BE49-F238E27FC236}">
                <a16:creationId xmlns:a16="http://schemas.microsoft.com/office/drawing/2014/main" id="{A1B340D2-8B16-8E4F-BB08-93F85A7566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Tree>
    <p:extLst>
      <p:ext uri="{BB962C8B-B14F-4D97-AF65-F5344CB8AC3E}">
        <p14:creationId xmlns:p14="http://schemas.microsoft.com/office/powerpoint/2010/main" val="2287750402"/>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64" r:id="rId4"/>
    <p:sldLayoutId id="2147483666" r:id="rId5"/>
    <p:sldLayoutId id="2147483661" r:id="rId6"/>
    <p:sldLayoutId id="2147483668" r:id="rId7"/>
    <p:sldLayoutId id="2147483667" r:id="rId8"/>
    <p:sldLayoutId id="2147483669"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b="1" i="0" kern="1200">
          <a:solidFill>
            <a:schemeClr val="tx1"/>
          </a:solidFill>
          <a:latin typeface="Signika" panose="02010003020600000004" pitchFamily="2"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Raleway" panose="020B0003030101060003" pitchFamily="34" charset="0"/>
          <a:ea typeface="+mn-ea"/>
          <a:cs typeface="Calibri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Raleway" panose="020B0003030101060003" pitchFamily="34" charset="0"/>
          <a:ea typeface="+mn-ea"/>
          <a:cs typeface="Calibri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Raleway" panose="020B0003030101060003" pitchFamily="34" charset="0"/>
          <a:ea typeface="+mn-ea"/>
          <a:cs typeface="Calibri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Raleway" panose="020B0003030101060003" pitchFamily="34" charset="0"/>
          <a:ea typeface="+mn-ea"/>
          <a:cs typeface="Calibri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Raleway" panose="020B0003030101060003"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jdelijke aanduiding voor afbeelding 31">
            <a:extLst>
              <a:ext uri="{FF2B5EF4-FFF2-40B4-BE49-F238E27FC236}">
                <a16:creationId xmlns:a16="http://schemas.microsoft.com/office/drawing/2014/main" id="{F7BC39E8-68D4-2F46-8C20-6F5C4A5406E3}"/>
              </a:ext>
            </a:extLst>
          </p:cNvPr>
          <p:cNvSpPr>
            <a:spLocks noGrp="1"/>
          </p:cNvSpPr>
          <p:nvPr>
            <p:ph type="pic" sz="quarter" idx="13"/>
          </p:nvPr>
        </p:nvSpPr>
        <p:spPr/>
        <p:txBody>
          <a:bodyPr/>
          <a:lstStyle/>
          <a:p>
            <a:endParaRPr lang="nl-NL"/>
          </a:p>
        </p:txBody>
      </p:sp>
      <p:pic>
        <p:nvPicPr>
          <p:cNvPr id="14" name="Afbeelding 13">
            <a:extLst>
              <a:ext uri="{FF2B5EF4-FFF2-40B4-BE49-F238E27FC236}">
                <a16:creationId xmlns:a16="http://schemas.microsoft.com/office/drawing/2014/main" id="{2662F684-19A4-2145-A3AD-23E9A642BC13}"/>
              </a:ext>
            </a:extLst>
          </p:cNvPr>
          <p:cNvPicPr>
            <a:picLocks noChangeAspect="1"/>
          </p:cNvPicPr>
          <p:nvPr/>
        </p:nvPicPr>
        <p:blipFill>
          <a:blip r:embed="rId3"/>
          <a:stretch>
            <a:fillRect/>
          </a:stretch>
        </p:blipFill>
        <p:spPr>
          <a:xfrm>
            <a:off x="0" y="887274"/>
            <a:ext cx="12192000" cy="3764669"/>
          </a:xfrm>
          <a:prstGeom prst="rect">
            <a:avLst/>
          </a:prstGeom>
        </p:spPr>
      </p:pic>
      <p:sp>
        <p:nvSpPr>
          <p:cNvPr id="8" name="Titel 7">
            <a:extLst>
              <a:ext uri="{FF2B5EF4-FFF2-40B4-BE49-F238E27FC236}">
                <a16:creationId xmlns:a16="http://schemas.microsoft.com/office/drawing/2014/main" id="{EE5AAE8D-BF99-984F-8A4D-52548F33885F}"/>
              </a:ext>
            </a:extLst>
          </p:cNvPr>
          <p:cNvSpPr>
            <a:spLocks noGrp="1"/>
          </p:cNvSpPr>
          <p:nvPr>
            <p:ph type="ctrTitle"/>
          </p:nvPr>
        </p:nvSpPr>
        <p:spPr>
          <a:xfrm>
            <a:off x="1524000" y="1122363"/>
            <a:ext cx="9144000" cy="2387600"/>
          </a:xfrm>
        </p:spPr>
        <p:txBody>
          <a:bodyPr>
            <a:normAutofit/>
          </a:bodyPr>
          <a:lstStyle/>
          <a:p>
            <a:r>
              <a:rPr lang="en-GB" err="1"/>
              <a:t>Informatieavond</a:t>
            </a:r>
            <a:endParaRPr lang="en-GB"/>
          </a:p>
        </p:txBody>
      </p:sp>
      <p:sp>
        <p:nvSpPr>
          <p:cNvPr id="9" name="Ondertitel 8">
            <a:extLst>
              <a:ext uri="{FF2B5EF4-FFF2-40B4-BE49-F238E27FC236}">
                <a16:creationId xmlns:a16="http://schemas.microsoft.com/office/drawing/2014/main" id="{107F7286-0EE9-954B-98F7-E9F4A777891E}"/>
              </a:ext>
            </a:extLst>
          </p:cNvPr>
          <p:cNvSpPr>
            <a:spLocks noGrp="1"/>
          </p:cNvSpPr>
          <p:nvPr>
            <p:ph type="subTitle" idx="1"/>
          </p:nvPr>
        </p:nvSpPr>
        <p:spPr>
          <a:xfrm>
            <a:off x="1524000" y="3730054"/>
            <a:ext cx="9144000" cy="1655762"/>
          </a:xfrm>
        </p:spPr>
        <p:txBody>
          <a:bodyPr>
            <a:normAutofit/>
          </a:bodyPr>
          <a:lstStyle/>
          <a:p>
            <a:r>
              <a:rPr lang="en-GB" sz="4800"/>
              <a:t>Stage</a:t>
            </a:r>
          </a:p>
          <a:p>
            <a:r>
              <a:rPr lang="en-GB" sz="3600">
                <a:solidFill>
                  <a:schemeClr val="accent2">
                    <a:lumMod val="75000"/>
                  </a:schemeClr>
                </a:solidFill>
              </a:rPr>
              <a:t>25 </a:t>
            </a:r>
            <a:r>
              <a:rPr lang="en-GB" sz="3600" err="1">
                <a:solidFill>
                  <a:schemeClr val="accent2">
                    <a:lumMod val="75000"/>
                  </a:schemeClr>
                </a:solidFill>
              </a:rPr>
              <a:t>maart</a:t>
            </a:r>
            <a:r>
              <a:rPr lang="en-GB" sz="3600">
                <a:solidFill>
                  <a:schemeClr val="accent2">
                    <a:lumMod val="75000"/>
                  </a:schemeClr>
                </a:solidFill>
              </a:rPr>
              <a:t> 2025</a:t>
            </a:r>
          </a:p>
        </p:txBody>
      </p:sp>
      <p:sp>
        <p:nvSpPr>
          <p:cNvPr id="33" name="Tijdelijke aanduiding voor afbeelding 32">
            <a:extLst>
              <a:ext uri="{FF2B5EF4-FFF2-40B4-BE49-F238E27FC236}">
                <a16:creationId xmlns:a16="http://schemas.microsoft.com/office/drawing/2014/main" id="{605480C6-A0C0-5D41-B2E2-F6DCD0393B3D}"/>
              </a:ext>
            </a:extLst>
          </p:cNvPr>
          <p:cNvSpPr>
            <a:spLocks noGrp="1"/>
          </p:cNvSpPr>
          <p:nvPr>
            <p:ph type="pic" sz="quarter" idx="14"/>
          </p:nvPr>
        </p:nvSpPr>
        <p:spPr/>
        <p:txBody>
          <a:bodyPr/>
          <a:lstStyle/>
          <a:p>
            <a:endParaRPr lang="nl-NL"/>
          </a:p>
        </p:txBody>
      </p:sp>
    </p:spTree>
    <p:extLst>
      <p:ext uri="{BB962C8B-B14F-4D97-AF65-F5344CB8AC3E}">
        <p14:creationId xmlns:p14="http://schemas.microsoft.com/office/powerpoint/2010/main" val="856410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581156-5EA8-B844-AF4F-EA2E153AE722}"/>
              </a:ext>
            </a:extLst>
          </p:cNvPr>
          <p:cNvSpPr>
            <a:spLocks noGrp="1"/>
          </p:cNvSpPr>
          <p:nvPr>
            <p:ph type="title"/>
          </p:nvPr>
        </p:nvSpPr>
        <p:spPr>
          <a:xfrm>
            <a:off x="838200" y="365125"/>
            <a:ext cx="10515600" cy="1325563"/>
          </a:xfrm>
        </p:spPr>
        <p:txBody>
          <a:bodyPr>
            <a:normAutofit/>
          </a:bodyPr>
          <a:lstStyle/>
          <a:p>
            <a:r>
              <a:rPr lang="en-GB"/>
              <a:t>Het </a:t>
            </a:r>
            <a:r>
              <a:rPr lang="en-GB" err="1"/>
              <a:t>vinden</a:t>
            </a:r>
            <a:r>
              <a:rPr lang="en-GB"/>
              <a:t> </a:t>
            </a:r>
            <a:r>
              <a:rPr lang="en-GB" err="1"/>
              <a:t>en</a:t>
            </a:r>
            <a:r>
              <a:rPr lang="en-GB"/>
              <a:t> </a:t>
            </a:r>
            <a:r>
              <a:rPr lang="en-GB" err="1"/>
              <a:t>regelen</a:t>
            </a:r>
            <a:r>
              <a:rPr lang="en-GB"/>
              <a:t> van </a:t>
            </a:r>
            <a:r>
              <a:rPr lang="en-GB" err="1"/>
              <a:t>een</a:t>
            </a:r>
            <a:r>
              <a:rPr lang="en-GB"/>
              <a:t> stage</a:t>
            </a:r>
          </a:p>
        </p:txBody>
      </p:sp>
      <p:sp>
        <p:nvSpPr>
          <p:cNvPr id="3" name="Tijdelijke aanduiding voor inhoud 2">
            <a:extLst>
              <a:ext uri="{FF2B5EF4-FFF2-40B4-BE49-F238E27FC236}">
                <a16:creationId xmlns:a16="http://schemas.microsoft.com/office/drawing/2014/main" id="{756E57E3-8C3C-1148-A1E9-2B6A2E116D2D}"/>
              </a:ext>
            </a:extLst>
          </p:cNvPr>
          <p:cNvSpPr>
            <a:spLocks noGrp="1"/>
          </p:cNvSpPr>
          <p:nvPr>
            <p:ph idx="1"/>
          </p:nvPr>
        </p:nvSpPr>
        <p:spPr>
          <a:xfrm>
            <a:off x="838200" y="1482725"/>
            <a:ext cx="10515600" cy="4351338"/>
          </a:xfrm>
        </p:spPr>
        <p:txBody>
          <a:bodyPr vert="horz" lIns="0" tIns="0" rIns="0" bIns="0" rtlCol="0" anchor="t">
            <a:noAutofit/>
          </a:bodyPr>
          <a:lstStyle/>
          <a:p>
            <a:r>
              <a:rPr lang="en-GB" err="1">
                <a:solidFill>
                  <a:schemeClr val="accent2">
                    <a:lumMod val="75000"/>
                  </a:schemeClr>
                </a:solidFill>
              </a:rPr>
              <a:t>Stagebegeleider</a:t>
            </a:r>
            <a:r>
              <a:rPr lang="en-GB">
                <a:solidFill>
                  <a:schemeClr val="accent2">
                    <a:lumMod val="75000"/>
                  </a:schemeClr>
                </a:solidFill>
              </a:rPr>
              <a:t> </a:t>
            </a:r>
            <a:r>
              <a:rPr lang="en-GB" err="1">
                <a:solidFill>
                  <a:schemeClr val="accent2">
                    <a:lumMod val="75000"/>
                  </a:schemeClr>
                </a:solidFill>
              </a:rPr>
              <a:t>zoekt</a:t>
            </a:r>
            <a:r>
              <a:rPr lang="en-GB">
                <a:solidFill>
                  <a:schemeClr val="accent2">
                    <a:lumMod val="75000"/>
                  </a:schemeClr>
                </a:solidFill>
              </a:rPr>
              <a:t> </a:t>
            </a:r>
            <a:r>
              <a:rPr lang="en-GB" err="1">
                <a:solidFill>
                  <a:schemeClr val="accent2">
                    <a:lumMod val="75000"/>
                  </a:schemeClr>
                </a:solidFill>
              </a:rPr>
              <a:t>samen</a:t>
            </a:r>
            <a:r>
              <a:rPr lang="en-GB">
                <a:solidFill>
                  <a:schemeClr val="accent2">
                    <a:lumMod val="75000"/>
                  </a:schemeClr>
                </a:solidFill>
              </a:rPr>
              <a:t> met </a:t>
            </a:r>
            <a:r>
              <a:rPr lang="en-GB" err="1">
                <a:solidFill>
                  <a:schemeClr val="accent2">
                    <a:lumMod val="75000"/>
                  </a:schemeClr>
                </a:solidFill>
              </a:rPr>
              <a:t>leerling</a:t>
            </a:r>
            <a:r>
              <a:rPr lang="en-GB">
                <a:solidFill>
                  <a:schemeClr val="accent2">
                    <a:lumMod val="75000"/>
                  </a:schemeClr>
                </a:solidFill>
              </a:rPr>
              <a:t> </a:t>
            </a:r>
            <a:r>
              <a:rPr lang="en-GB" err="1">
                <a:solidFill>
                  <a:schemeClr val="accent2">
                    <a:lumMod val="75000"/>
                  </a:schemeClr>
                </a:solidFill>
              </a:rPr>
              <a:t>naar</a:t>
            </a:r>
            <a:r>
              <a:rPr lang="en-GB">
                <a:solidFill>
                  <a:schemeClr val="accent2">
                    <a:lumMod val="75000"/>
                  </a:schemeClr>
                </a:solidFill>
              </a:rPr>
              <a:t> </a:t>
            </a:r>
            <a:r>
              <a:rPr lang="en-GB" err="1">
                <a:solidFill>
                  <a:schemeClr val="accent2">
                    <a:lumMod val="75000"/>
                  </a:schemeClr>
                </a:solidFill>
              </a:rPr>
              <a:t>bedrijf</a:t>
            </a:r>
            <a:r>
              <a:rPr lang="en-GB">
                <a:solidFill>
                  <a:schemeClr val="accent2">
                    <a:lumMod val="75000"/>
                  </a:schemeClr>
                </a:solidFill>
              </a:rPr>
              <a:t>.</a:t>
            </a:r>
          </a:p>
          <a:p>
            <a:r>
              <a:rPr lang="en-GB">
                <a:solidFill>
                  <a:schemeClr val="accent2">
                    <a:lumMod val="75000"/>
                  </a:schemeClr>
                </a:solidFill>
                <a:latin typeface="Raleway"/>
                <a:cs typeface="Calibri Light"/>
              </a:rPr>
              <a:t>Het </a:t>
            </a:r>
            <a:r>
              <a:rPr lang="en-GB" err="1">
                <a:solidFill>
                  <a:schemeClr val="accent2">
                    <a:lumMod val="75000"/>
                  </a:schemeClr>
                </a:solidFill>
                <a:latin typeface="Raleway"/>
                <a:cs typeface="Calibri Light"/>
              </a:rPr>
              <a:t>kennismakingsgesprek</a:t>
            </a:r>
            <a:r>
              <a:rPr lang="en-GB">
                <a:solidFill>
                  <a:schemeClr val="accent2">
                    <a:lumMod val="75000"/>
                  </a:schemeClr>
                </a:solidFill>
                <a:latin typeface="Raleway"/>
                <a:cs typeface="Calibri Light"/>
              </a:rPr>
              <a:t> op stage</a:t>
            </a:r>
          </a:p>
          <a:p>
            <a:r>
              <a:rPr lang="en-GB">
                <a:solidFill>
                  <a:schemeClr val="accent2">
                    <a:lumMod val="75000"/>
                  </a:schemeClr>
                </a:solidFill>
              </a:rPr>
              <a:t>De </a:t>
            </a:r>
            <a:r>
              <a:rPr lang="en-GB" err="1">
                <a:solidFill>
                  <a:schemeClr val="accent2">
                    <a:lumMod val="75000"/>
                  </a:schemeClr>
                </a:solidFill>
              </a:rPr>
              <a:t>afspraken</a:t>
            </a:r>
            <a:r>
              <a:rPr lang="en-GB">
                <a:solidFill>
                  <a:schemeClr val="accent2">
                    <a:lumMod val="75000"/>
                  </a:schemeClr>
                </a:solidFill>
              </a:rPr>
              <a:t> / </a:t>
            </a:r>
            <a:r>
              <a:rPr lang="en-GB" err="1">
                <a:solidFill>
                  <a:schemeClr val="accent2">
                    <a:lumMod val="75000"/>
                  </a:schemeClr>
                </a:solidFill>
              </a:rPr>
              <a:t>overeenkomst</a:t>
            </a:r>
            <a:r>
              <a:rPr lang="en-GB">
                <a:solidFill>
                  <a:schemeClr val="accent2">
                    <a:lumMod val="75000"/>
                  </a:schemeClr>
                </a:solidFill>
              </a:rPr>
              <a:t> </a:t>
            </a:r>
            <a:r>
              <a:rPr lang="en-GB" err="1">
                <a:solidFill>
                  <a:schemeClr val="accent2">
                    <a:lumMod val="75000"/>
                  </a:schemeClr>
                </a:solidFill>
              </a:rPr>
              <a:t>tekenen</a:t>
            </a:r>
            <a:endParaRPr lang="en-GB">
              <a:solidFill>
                <a:schemeClr val="accent2">
                  <a:lumMod val="75000"/>
                </a:schemeClr>
              </a:solidFill>
            </a:endParaRPr>
          </a:p>
          <a:p>
            <a:pPr lvl="1"/>
            <a:r>
              <a:rPr lang="en-GB" err="1">
                <a:solidFill>
                  <a:schemeClr val="accent2">
                    <a:lumMod val="75000"/>
                  </a:schemeClr>
                </a:solidFill>
              </a:rPr>
              <a:t>Voorwaarden</a:t>
            </a:r>
            <a:endParaRPr lang="en-GB">
              <a:solidFill>
                <a:schemeClr val="accent2">
                  <a:lumMod val="75000"/>
                </a:schemeClr>
              </a:solidFill>
            </a:endParaRPr>
          </a:p>
          <a:p>
            <a:pPr lvl="1"/>
            <a:r>
              <a:rPr lang="en-GB" err="1">
                <a:solidFill>
                  <a:schemeClr val="accent2">
                    <a:lumMod val="75000"/>
                  </a:schemeClr>
                </a:solidFill>
              </a:rPr>
              <a:t>Stagedagen</a:t>
            </a:r>
            <a:r>
              <a:rPr lang="en-GB">
                <a:solidFill>
                  <a:schemeClr val="accent2">
                    <a:lumMod val="75000"/>
                  </a:schemeClr>
                </a:solidFill>
              </a:rPr>
              <a:t> </a:t>
            </a:r>
          </a:p>
          <a:p>
            <a:pPr lvl="1"/>
            <a:r>
              <a:rPr lang="en-GB" err="1">
                <a:solidFill>
                  <a:schemeClr val="accent2">
                    <a:lumMod val="75000"/>
                  </a:schemeClr>
                </a:solidFill>
              </a:rPr>
              <a:t>Werktijden</a:t>
            </a:r>
            <a:endParaRPr lang="en-GB">
              <a:solidFill>
                <a:schemeClr val="accent2">
                  <a:lumMod val="75000"/>
                </a:schemeClr>
              </a:solidFill>
            </a:endParaRPr>
          </a:p>
          <a:p>
            <a:pPr lvl="1"/>
            <a:r>
              <a:rPr lang="en-GB" err="1">
                <a:solidFill>
                  <a:schemeClr val="accent2">
                    <a:lumMod val="75000"/>
                  </a:schemeClr>
                </a:solidFill>
              </a:rPr>
              <a:t>Verzuim</a:t>
            </a:r>
            <a:endParaRPr lang="en-GB">
              <a:solidFill>
                <a:schemeClr val="accent2">
                  <a:lumMod val="75000"/>
                </a:schemeClr>
              </a:solidFill>
            </a:endParaRPr>
          </a:p>
          <a:p>
            <a:pPr lvl="1"/>
            <a:r>
              <a:rPr lang="en-GB" err="1">
                <a:solidFill>
                  <a:schemeClr val="accent2">
                    <a:lumMod val="75000"/>
                  </a:schemeClr>
                </a:solidFill>
                <a:latin typeface="Raleway"/>
                <a:cs typeface="Calibri Light"/>
              </a:rPr>
              <a:t>Werkzaamheden</a:t>
            </a:r>
            <a:endParaRPr lang="en-GB" err="1">
              <a:solidFill>
                <a:schemeClr val="accent2">
                  <a:lumMod val="75000"/>
                </a:schemeClr>
              </a:solidFill>
            </a:endParaRPr>
          </a:p>
          <a:p>
            <a:r>
              <a:rPr lang="en-GB">
                <a:solidFill>
                  <a:schemeClr val="accent2">
                    <a:lumMod val="75000"/>
                  </a:schemeClr>
                </a:solidFill>
                <a:latin typeface="Raleway"/>
                <a:cs typeface="Calibri Light"/>
              </a:rPr>
              <a:t>De start</a:t>
            </a:r>
          </a:p>
          <a:p>
            <a:pPr marL="0" indent="0">
              <a:buNone/>
            </a:pPr>
            <a:endParaRPr lang="en-GB"/>
          </a:p>
        </p:txBody>
      </p:sp>
    </p:spTree>
    <p:extLst>
      <p:ext uri="{BB962C8B-B14F-4D97-AF65-F5344CB8AC3E}">
        <p14:creationId xmlns:p14="http://schemas.microsoft.com/office/powerpoint/2010/main" val="2253067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581156-5EA8-B844-AF4F-EA2E153AE722}"/>
              </a:ext>
            </a:extLst>
          </p:cNvPr>
          <p:cNvSpPr>
            <a:spLocks noGrp="1"/>
          </p:cNvSpPr>
          <p:nvPr>
            <p:ph type="title"/>
          </p:nvPr>
        </p:nvSpPr>
        <p:spPr>
          <a:xfrm>
            <a:off x="280416" y="219504"/>
            <a:ext cx="10515600" cy="658336"/>
          </a:xfrm>
        </p:spPr>
        <p:txBody>
          <a:bodyPr>
            <a:normAutofit/>
          </a:bodyPr>
          <a:lstStyle/>
          <a:p>
            <a:r>
              <a:rPr lang="en-GB"/>
              <a:t>Het </a:t>
            </a:r>
            <a:r>
              <a:rPr lang="en-GB" err="1"/>
              <a:t>Stagecontract</a:t>
            </a:r>
            <a:endParaRPr lang="en-GB"/>
          </a:p>
        </p:txBody>
      </p:sp>
      <p:sp>
        <p:nvSpPr>
          <p:cNvPr id="3" name="Tijdelijke aanduiding voor inhoud 2">
            <a:extLst>
              <a:ext uri="{FF2B5EF4-FFF2-40B4-BE49-F238E27FC236}">
                <a16:creationId xmlns:a16="http://schemas.microsoft.com/office/drawing/2014/main" id="{756E57E3-8C3C-1148-A1E9-2B6A2E116D2D}"/>
              </a:ext>
            </a:extLst>
          </p:cNvPr>
          <p:cNvSpPr>
            <a:spLocks noGrp="1"/>
          </p:cNvSpPr>
          <p:nvPr>
            <p:ph idx="1"/>
          </p:nvPr>
        </p:nvSpPr>
        <p:spPr>
          <a:xfrm>
            <a:off x="838200" y="1482725"/>
            <a:ext cx="10515600" cy="4351338"/>
          </a:xfrm>
        </p:spPr>
        <p:txBody>
          <a:bodyPr>
            <a:noAutofit/>
          </a:bodyPr>
          <a:lstStyle/>
          <a:p>
            <a:pPr marL="0" indent="0">
              <a:buNone/>
            </a:pPr>
            <a:endParaRPr lang="en-GB" b="1">
              <a:solidFill>
                <a:schemeClr val="accent1"/>
              </a:solidFill>
            </a:endParaRPr>
          </a:p>
          <a:p>
            <a:pPr marL="0" indent="0">
              <a:buNone/>
            </a:pPr>
            <a:endParaRPr lang="en-GB" b="1">
              <a:solidFill>
                <a:schemeClr val="accent1"/>
              </a:solidFill>
            </a:endParaRPr>
          </a:p>
          <a:p>
            <a:pPr marL="0" indent="0">
              <a:buNone/>
            </a:pPr>
            <a:endParaRPr lang="en-GB"/>
          </a:p>
        </p:txBody>
      </p:sp>
      <p:pic>
        <p:nvPicPr>
          <p:cNvPr id="5" name="Afbeelding 4">
            <a:extLst>
              <a:ext uri="{FF2B5EF4-FFF2-40B4-BE49-F238E27FC236}">
                <a16:creationId xmlns:a16="http://schemas.microsoft.com/office/drawing/2014/main" id="{63D356EB-1034-8443-9A68-0B4A8AEFB03D}"/>
              </a:ext>
            </a:extLst>
          </p:cNvPr>
          <p:cNvPicPr>
            <a:picLocks noChangeAspect="1"/>
          </p:cNvPicPr>
          <p:nvPr/>
        </p:nvPicPr>
        <p:blipFill>
          <a:blip r:embed="rId3"/>
          <a:srcRect l="23" t="232" r="83" b="49390"/>
          <a:stretch/>
        </p:blipFill>
        <p:spPr>
          <a:xfrm>
            <a:off x="4135727" y="877840"/>
            <a:ext cx="7364812" cy="1346117"/>
          </a:xfrm>
          <a:prstGeom prst="rect">
            <a:avLst/>
          </a:prstGeom>
        </p:spPr>
      </p:pic>
      <p:pic>
        <p:nvPicPr>
          <p:cNvPr id="6" name="Afbeelding 5">
            <a:extLst>
              <a:ext uri="{FF2B5EF4-FFF2-40B4-BE49-F238E27FC236}">
                <a16:creationId xmlns:a16="http://schemas.microsoft.com/office/drawing/2014/main" id="{E15A96D8-E740-B85E-543B-A25D3EC17B62}"/>
              </a:ext>
            </a:extLst>
          </p:cNvPr>
          <p:cNvPicPr>
            <a:picLocks noChangeAspect="1"/>
          </p:cNvPicPr>
          <p:nvPr/>
        </p:nvPicPr>
        <p:blipFill>
          <a:blip r:embed="rId4"/>
          <a:stretch>
            <a:fillRect/>
          </a:stretch>
        </p:blipFill>
        <p:spPr>
          <a:xfrm>
            <a:off x="4135727" y="2432303"/>
            <a:ext cx="7364811" cy="3725543"/>
          </a:xfrm>
          <a:prstGeom prst="rect">
            <a:avLst/>
          </a:prstGeom>
        </p:spPr>
      </p:pic>
      <p:sp>
        <p:nvSpPr>
          <p:cNvPr id="8" name="Tekstvak 7">
            <a:extLst>
              <a:ext uri="{FF2B5EF4-FFF2-40B4-BE49-F238E27FC236}">
                <a16:creationId xmlns:a16="http://schemas.microsoft.com/office/drawing/2014/main" id="{B4DD33F2-ADC3-6FF7-1B6E-DF3DA2775CB4}"/>
              </a:ext>
            </a:extLst>
          </p:cNvPr>
          <p:cNvSpPr txBox="1"/>
          <p:nvPr/>
        </p:nvSpPr>
        <p:spPr>
          <a:xfrm>
            <a:off x="685800" y="2717736"/>
            <a:ext cx="3303188" cy="3416320"/>
          </a:xfrm>
          <a:prstGeom prst="rect">
            <a:avLst/>
          </a:prstGeom>
          <a:noFill/>
        </p:spPr>
        <p:txBody>
          <a:bodyPr wrap="square" lIns="91440" tIns="45720" rIns="91440" bIns="45720" rtlCol="0" anchor="t">
            <a:spAutoFit/>
          </a:bodyPr>
          <a:lstStyle/>
          <a:p>
            <a:r>
              <a:rPr lang="nl-NL" dirty="0"/>
              <a:t>Hier ziet u de stagedagen en werktijden.</a:t>
            </a:r>
          </a:p>
          <a:p>
            <a:endParaRPr lang="nl-NL"/>
          </a:p>
          <a:p>
            <a:r>
              <a:rPr lang="nl-NL" dirty="0"/>
              <a:t>Hier het soort werkzaamheden dat uw kind gaat doen. En eventuele extra afspraken.</a:t>
            </a:r>
            <a:endParaRPr lang="nl-NL" dirty="0">
              <a:ea typeface="Calibri"/>
              <a:cs typeface="Calibri"/>
            </a:endParaRPr>
          </a:p>
          <a:p>
            <a:endParaRPr lang="nl-NL" dirty="0">
              <a:ea typeface="Calibri"/>
              <a:cs typeface="Calibri"/>
            </a:endParaRPr>
          </a:p>
          <a:p>
            <a:endParaRPr lang="nl-NL" dirty="0">
              <a:ea typeface="Calibri"/>
              <a:cs typeface="Calibri"/>
            </a:endParaRPr>
          </a:p>
          <a:p>
            <a:endParaRPr lang="nl-NL">
              <a:ea typeface="Calibri"/>
              <a:cs typeface="Calibri"/>
            </a:endParaRPr>
          </a:p>
          <a:p>
            <a:endParaRPr lang="nl-NL" dirty="0">
              <a:ea typeface="Calibri"/>
              <a:cs typeface="Calibri"/>
            </a:endParaRPr>
          </a:p>
          <a:p>
            <a:endParaRPr lang="nl-NL" dirty="0">
              <a:ea typeface="Calibri"/>
              <a:cs typeface="Calibri"/>
            </a:endParaRPr>
          </a:p>
          <a:p>
            <a:r>
              <a:rPr lang="nl-NL" dirty="0">
                <a:ea typeface="Calibri"/>
                <a:cs typeface="Calibri"/>
              </a:rPr>
              <a:t>     Handtekening -&gt; </a:t>
            </a:r>
          </a:p>
        </p:txBody>
      </p:sp>
      <p:sp>
        <p:nvSpPr>
          <p:cNvPr id="9" name="Tekstvak 8">
            <a:extLst>
              <a:ext uri="{FF2B5EF4-FFF2-40B4-BE49-F238E27FC236}">
                <a16:creationId xmlns:a16="http://schemas.microsoft.com/office/drawing/2014/main" id="{8E4ECFF0-EC15-C058-E031-E68F9F400715}"/>
              </a:ext>
            </a:extLst>
          </p:cNvPr>
          <p:cNvSpPr txBox="1"/>
          <p:nvPr/>
        </p:nvSpPr>
        <p:spPr>
          <a:xfrm>
            <a:off x="5750341" y="5610828"/>
            <a:ext cx="3997163" cy="369332"/>
          </a:xfrm>
          <a:prstGeom prst="rect">
            <a:avLst/>
          </a:prstGeom>
          <a:noFill/>
        </p:spPr>
        <p:txBody>
          <a:bodyPr wrap="square" rtlCol="0">
            <a:spAutoFit/>
          </a:bodyPr>
          <a:lstStyle/>
          <a:p>
            <a:r>
              <a:rPr lang="nl-NL">
                <a:highlight>
                  <a:srgbClr val="FFFF00"/>
                </a:highlight>
              </a:rPr>
              <a:t>Geen handtekening = Geen verzekering</a:t>
            </a:r>
          </a:p>
        </p:txBody>
      </p:sp>
    </p:spTree>
    <p:extLst>
      <p:ext uri="{BB962C8B-B14F-4D97-AF65-F5344CB8AC3E}">
        <p14:creationId xmlns:p14="http://schemas.microsoft.com/office/powerpoint/2010/main" val="3172234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32C906-5C2B-162A-1A74-9398ED23A35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E50BAAF-6190-5AAC-4C27-7B6C5D5B0826}"/>
              </a:ext>
            </a:extLst>
          </p:cNvPr>
          <p:cNvSpPr>
            <a:spLocks noGrp="1"/>
          </p:cNvSpPr>
          <p:nvPr>
            <p:ph type="title"/>
          </p:nvPr>
        </p:nvSpPr>
        <p:spPr>
          <a:xfrm>
            <a:off x="838200" y="365125"/>
            <a:ext cx="10515600" cy="1325563"/>
          </a:xfrm>
        </p:spPr>
        <p:txBody>
          <a:bodyPr>
            <a:normAutofit/>
          </a:bodyPr>
          <a:lstStyle/>
          <a:p>
            <a:r>
              <a:rPr lang="en-GB" err="1"/>
              <a:t>Tijdens</a:t>
            </a:r>
            <a:r>
              <a:rPr lang="en-GB"/>
              <a:t> de stage…</a:t>
            </a:r>
          </a:p>
        </p:txBody>
      </p:sp>
      <p:sp>
        <p:nvSpPr>
          <p:cNvPr id="3" name="Tijdelijke aanduiding voor inhoud 2">
            <a:extLst>
              <a:ext uri="{FF2B5EF4-FFF2-40B4-BE49-F238E27FC236}">
                <a16:creationId xmlns:a16="http://schemas.microsoft.com/office/drawing/2014/main" id="{979E1A7C-1A70-290D-4BC6-7A864AADD33B}"/>
              </a:ext>
            </a:extLst>
          </p:cNvPr>
          <p:cNvSpPr>
            <a:spLocks noGrp="1"/>
          </p:cNvSpPr>
          <p:nvPr>
            <p:ph idx="1"/>
          </p:nvPr>
        </p:nvSpPr>
        <p:spPr>
          <a:xfrm>
            <a:off x="838200" y="1482725"/>
            <a:ext cx="10515600" cy="4351338"/>
          </a:xfrm>
        </p:spPr>
        <p:txBody>
          <a:bodyPr>
            <a:noAutofit/>
          </a:bodyPr>
          <a:lstStyle/>
          <a:p>
            <a:pPr marL="0" indent="0">
              <a:buNone/>
            </a:pPr>
            <a:r>
              <a:rPr lang="en-GB" sz="2800">
                <a:solidFill>
                  <a:schemeClr val="accent2">
                    <a:lumMod val="75000"/>
                  </a:schemeClr>
                </a:solidFill>
              </a:rPr>
              <a:t>Het is </a:t>
            </a:r>
            <a:r>
              <a:rPr lang="en-GB" sz="2800" err="1">
                <a:solidFill>
                  <a:schemeClr val="accent2">
                    <a:lumMod val="75000"/>
                  </a:schemeClr>
                </a:solidFill>
              </a:rPr>
              <a:t>altijd</a:t>
            </a:r>
            <a:r>
              <a:rPr lang="en-GB" sz="2800">
                <a:solidFill>
                  <a:schemeClr val="accent2">
                    <a:lumMod val="75000"/>
                  </a:schemeClr>
                </a:solidFill>
              </a:rPr>
              <a:t> </a:t>
            </a:r>
            <a:r>
              <a:rPr lang="en-GB" sz="2800" err="1">
                <a:solidFill>
                  <a:schemeClr val="accent2">
                    <a:lumMod val="75000"/>
                  </a:schemeClr>
                </a:solidFill>
              </a:rPr>
              <a:t>belangrijk</a:t>
            </a:r>
            <a:r>
              <a:rPr lang="en-GB" sz="2800">
                <a:solidFill>
                  <a:schemeClr val="accent2">
                    <a:lumMod val="75000"/>
                  </a:schemeClr>
                </a:solidFill>
              </a:rPr>
              <a:t> </a:t>
            </a:r>
            <a:r>
              <a:rPr lang="en-GB" sz="2800" err="1">
                <a:solidFill>
                  <a:schemeClr val="accent2">
                    <a:lumMod val="75000"/>
                  </a:schemeClr>
                </a:solidFill>
              </a:rPr>
              <a:t>dat</a:t>
            </a:r>
            <a:r>
              <a:rPr lang="en-GB" sz="2800">
                <a:solidFill>
                  <a:schemeClr val="accent2">
                    <a:lumMod val="75000"/>
                  </a:schemeClr>
                </a:solidFill>
              </a:rPr>
              <a:t> de </a:t>
            </a:r>
            <a:r>
              <a:rPr lang="en-GB" sz="2800" err="1">
                <a:solidFill>
                  <a:schemeClr val="accent2">
                    <a:lumMod val="75000"/>
                  </a:schemeClr>
                </a:solidFill>
              </a:rPr>
              <a:t>leerling</a:t>
            </a:r>
            <a:r>
              <a:rPr lang="en-GB" sz="2800">
                <a:solidFill>
                  <a:schemeClr val="accent2">
                    <a:lumMod val="75000"/>
                  </a:schemeClr>
                </a:solidFill>
              </a:rPr>
              <a:t>…</a:t>
            </a:r>
          </a:p>
          <a:p>
            <a:pPr marL="0" indent="0">
              <a:buNone/>
            </a:pPr>
            <a:endParaRPr lang="en-GB" sz="2800">
              <a:solidFill>
                <a:schemeClr val="accent2">
                  <a:lumMod val="75000"/>
                </a:schemeClr>
              </a:solidFill>
            </a:endParaRPr>
          </a:p>
          <a:p>
            <a:r>
              <a:rPr lang="en-GB" sz="2800" err="1">
                <a:solidFill>
                  <a:schemeClr val="accent2">
                    <a:lumMod val="75000"/>
                  </a:schemeClr>
                </a:solidFill>
              </a:rPr>
              <a:t>verantwoorde</a:t>
            </a:r>
            <a:r>
              <a:rPr lang="en-GB" sz="2800">
                <a:solidFill>
                  <a:schemeClr val="accent2">
                    <a:lumMod val="75000"/>
                  </a:schemeClr>
                </a:solidFill>
              </a:rPr>
              <a:t> </a:t>
            </a:r>
            <a:r>
              <a:rPr lang="en-GB" sz="2800" err="1">
                <a:solidFill>
                  <a:schemeClr val="accent2">
                    <a:lumMod val="75000"/>
                  </a:schemeClr>
                </a:solidFill>
              </a:rPr>
              <a:t>keuzes</a:t>
            </a:r>
            <a:r>
              <a:rPr lang="en-GB" sz="2800">
                <a:solidFill>
                  <a:schemeClr val="accent2">
                    <a:lumMod val="75000"/>
                  </a:schemeClr>
                </a:solidFill>
              </a:rPr>
              <a:t> </a:t>
            </a:r>
            <a:r>
              <a:rPr lang="en-GB" sz="2800" err="1">
                <a:solidFill>
                  <a:schemeClr val="accent2">
                    <a:lumMod val="75000"/>
                  </a:schemeClr>
                </a:solidFill>
              </a:rPr>
              <a:t>probeert</a:t>
            </a:r>
            <a:r>
              <a:rPr lang="en-GB" sz="2800">
                <a:solidFill>
                  <a:schemeClr val="accent2">
                    <a:lumMod val="75000"/>
                  </a:schemeClr>
                </a:solidFill>
              </a:rPr>
              <a:t> </a:t>
            </a:r>
            <a:r>
              <a:rPr lang="en-GB" sz="2800" err="1">
                <a:solidFill>
                  <a:schemeClr val="accent2">
                    <a:lumMod val="75000"/>
                  </a:schemeClr>
                </a:solidFill>
              </a:rPr>
              <a:t>te</a:t>
            </a:r>
            <a:r>
              <a:rPr lang="en-GB" sz="2800">
                <a:solidFill>
                  <a:schemeClr val="accent2">
                    <a:lumMod val="75000"/>
                  </a:schemeClr>
                </a:solidFill>
              </a:rPr>
              <a:t> </a:t>
            </a:r>
            <a:r>
              <a:rPr lang="en-GB" sz="2800" err="1">
                <a:solidFill>
                  <a:schemeClr val="accent2">
                    <a:lumMod val="75000"/>
                  </a:schemeClr>
                </a:solidFill>
              </a:rPr>
              <a:t>maken</a:t>
            </a:r>
            <a:r>
              <a:rPr lang="en-GB" sz="2800">
                <a:solidFill>
                  <a:schemeClr val="accent2">
                    <a:lumMod val="75000"/>
                  </a:schemeClr>
                </a:solidFill>
              </a:rPr>
              <a:t>.</a:t>
            </a:r>
          </a:p>
          <a:p>
            <a:r>
              <a:rPr lang="en-GB" sz="2800" err="1">
                <a:solidFill>
                  <a:schemeClr val="accent2">
                    <a:lumMod val="75000"/>
                  </a:schemeClr>
                </a:solidFill>
              </a:rPr>
              <a:t>zich</a:t>
            </a:r>
            <a:r>
              <a:rPr lang="en-GB" sz="2800">
                <a:solidFill>
                  <a:schemeClr val="accent2">
                    <a:lumMod val="75000"/>
                  </a:schemeClr>
                </a:solidFill>
              </a:rPr>
              <a:t> </a:t>
            </a:r>
            <a:r>
              <a:rPr lang="en-GB" sz="2800" err="1">
                <a:solidFill>
                  <a:schemeClr val="accent2">
                    <a:lumMod val="75000"/>
                  </a:schemeClr>
                </a:solidFill>
              </a:rPr>
              <a:t>houdt</a:t>
            </a:r>
            <a:r>
              <a:rPr lang="en-GB" sz="2800">
                <a:solidFill>
                  <a:schemeClr val="accent2">
                    <a:lumMod val="75000"/>
                  </a:schemeClr>
                </a:solidFill>
              </a:rPr>
              <a:t> </a:t>
            </a:r>
            <a:r>
              <a:rPr lang="en-GB" sz="2800" err="1">
                <a:solidFill>
                  <a:schemeClr val="accent2">
                    <a:lumMod val="75000"/>
                  </a:schemeClr>
                </a:solidFill>
              </a:rPr>
              <a:t>aan</a:t>
            </a:r>
            <a:r>
              <a:rPr lang="en-GB" sz="2800">
                <a:solidFill>
                  <a:schemeClr val="accent2">
                    <a:lumMod val="75000"/>
                  </a:schemeClr>
                </a:solidFill>
              </a:rPr>
              <a:t> de regels </a:t>
            </a:r>
            <a:r>
              <a:rPr lang="en-GB" sz="2800" err="1">
                <a:solidFill>
                  <a:schemeClr val="accent2">
                    <a:lumMod val="75000"/>
                  </a:schemeClr>
                </a:solidFill>
              </a:rPr>
              <a:t>en</a:t>
            </a:r>
            <a:r>
              <a:rPr lang="en-GB" sz="2800">
                <a:solidFill>
                  <a:schemeClr val="accent2">
                    <a:lumMod val="75000"/>
                  </a:schemeClr>
                </a:solidFill>
              </a:rPr>
              <a:t> </a:t>
            </a:r>
            <a:r>
              <a:rPr lang="en-GB" sz="2800" err="1">
                <a:solidFill>
                  <a:schemeClr val="accent2">
                    <a:lumMod val="75000"/>
                  </a:schemeClr>
                </a:solidFill>
              </a:rPr>
              <a:t>afspraken</a:t>
            </a:r>
            <a:r>
              <a:rPr lang="en-GB" sz="2800">
                <a:solidFill>
                  <a:schemeClr val="accent2">
                    <a:lumMod val="75000"/>
                  </a:schemeClr>
                </a:solidFill>
              </a:rPr>
              <a:t>.</a:t>
            </a:r>
          </a:p>
          <a:p>
            <a:r>
              <a:rPr lang="en-GB" sz="2800" err="1">
                <a:solidFill>
                  <a:schemeClr val="accent2">
                    <a:lumMod val="75000"/>
                  </a:schemeClr>
                </a:solidFill>
              </a:rPr>
              <a:t>hygiënisch</a:t>
            </a:r>
            <a:r>
              <a:rPr lang="en-GB" sz="2800">
                <a:solidFill>
                  <a:schemeClr val="accent2">
                    <a:lumMod val="75000"/>
                  </a:schemeClr>
                </a:solidFill>
              </a:rPr>
              <a:t> is </a:t>
            </a:r>
            <a:r>
              <a:rPr lang="en-GB" sz="2800" err="1">
                <a:solidFill>
                  <a:schemeClr val="accent2">
                    <a:lumMod val="75000"/>
                  </a:schemeClr>
                </a:solidFill>
              </a:rPr>
              <a:t>en</a:t>
            </a:r>
            <a:r>
              <a:rPr lang="en-GB" sz="2800">
                <a:solidFill>
                  <a:schemeClr val="accent2">
                    <a:lumMod val="75000"/>
                  </a:schemeClr>
                </a:solidFill>
              </a:rPr>
              <a:t> </a:t>
            </a:r>
            <a:r>
              <a:rPr lang="en-GB" err="1">
                <a:solidFill>
                  <a:schemeClr val="accent2">
                    <a:lumMod val="75000"/>
                  </a:schemeClr>
                </a:solidFill>
              </a:rPr>
              <a:t>hygiënisch</a:t>
            </a:r>
            <a:r>
              <a:rPr lang="en-GB">
                <a:solidFill>
                  <a:schemeClr val="accent2">
                    <a:lumMod val="75000"/>
                  </a:schemeClr>
                </a:solidFill>
              </a:rPr>
              <a:t> </a:t>
            </a:r>
            <a:r>
              <a:rPr lang="en-GB" sz="2800">
                <a:solidFill>
                  <a:schemeClr val="accent2">
                    <a:lumMod val="75000"/>
                  </a:schemeClr>
                </a:solidFill>
              </a:rPr>
              <a:t>werkt.</a:t>
            </a:r>
          </a:p>
          <a:p>
            <a:r>
              <a:rPr lang="en-GB" sz="2800" err="1">
                <a:solidFill>
                  <a:schemeClr val="accent2">
                    <a:lumMod val="75000"/>
                  </a:schemeClr>
                </a:solidFill>
              </a:rPr>
              <a:t>denkt</a:t>
            </a:r>
            <a:r>
              <a:rPr lang="en-GB" sz="2800">
                <a:solidFill>
                  <a:schemeClr val="accent2">
                    <a:lumMod val="75000"/>
                  </a:schemeClr>
                </a:solidFill>
              </a:rPr>
              <a:t> </a:t>
            </a:r>
            <a:r>
              <a:rPr lang="en-GB" sz="2800" err="1">
                <a:solidFill>
                  <a:schemeClr val="accent2">
                    <a:lumMod val="75000"/>
                  </a:schemeClr>
                </a:solidFill>
              </a:rPr>
              <a:t>aan</a:t>
            </a:r>
            <a:r>
              <a:rPr lang="en-GB" sz="2800">
                <a:solidFill>
                  <a:schemeClr val="accent2">
                    <a:lumMod val="75000"/>
                  </a:schemeClr>
                </a:solidFill>
              </a:rPr>
              <a:t> de </a:t>
            </a:r>
            <a:r>
              <a:rPr lang="en-GB" sz="2800" err="1">
                <a:solidFill>
                  <a:schemeClr val="accent2">
                    <a:lumMod val="75000"/>
                  </a:schemeClr>
                </a:solidFill>
              </a:rPr>
              <a:t>veiligheidsvoorschriften</a:t>
            </a:r>
            <a:r>
              <a:rPr lang="en-GB" sz="2800">
                <a:solidFill>
                  <a:schemeClr val="accent2">
                    <a:lumMod val="75000"/>
                  </a:schemeClr>
                </a:solidFill>
              </a:rPr>
              <a:t>.</a:t>
            </a:r>
          </a:p>
          <a:p>
            <a:endParaRPr lang="en-GB" sz="2800">
              <a:solidFill>
                <a:schemeClr val="accent2">
                  <a:lumMod val="75000"/>
                </a:schemeClr>
              </a:solidFill>
            </a:endParaRPr>
          </a:p>
          <a:p>
            <a:pPr marL="0" indent="0">
              <a:buNone/>
            </a:pPr>
            <a:endParaRPr lang="en-GB"/>
          </a:p>
        </p:txBody>
      </p:sp>
    </p:spTree>
    <p:extLst>
      <p:ext uri="{BB962C8B-B14F-4D97-AF65-F5344CB8AC3E}">
        <p14:creationId xmlns:p14="http://schemas.microsoft.com/office/powerpoint/2010/main" val="1516063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E306BD-3555-A688-A239-F13DC074575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1F5E937-4CA6-2BA8-084B-FD611AD2C588}"/>
              </a:ext>
            </a:extLst>
          </p:cNvPr>
          <p:cNvSpPr>
            <a:spLocks noGrp="1"/>
          </p:cNvSpPr>
          <p:nvPr>
            <p:ph type="title"/>
          </p:nvPr>
        </p:nvSpPr>
        <p:spPr>
          <a:xfrm>
            <a:off x="838200" y="365125"/>
            <a:ext cx="10515600" cy="1325563"/>
          </a:xfrm>
        </p:spPr>
        <p:txBody>
          <a:bodyPr>
            <a:normAutofit/>
          </a:bodyPr>
          <a:lstStyle/>
          <a:p>
            <a:r>
              <a:rPr lang="en-GB"/>
              <a:t>Het </a:t>
            </a:r>
            <a:r>
              <a:rPr lang="en-GB" err="1"/>
              <a:t>stageboekje</a:t>
            </a:r>
            <a:endParaRPr lang="en-GB"/>
          </a:p>
        </p:txBody>
      </p:sp>
      <p:sp>
        <p:nvSpPr>
          <p:cNvPr id="3" name="Tijdelijke aanduiding voor inhoud 2">
            <a:extLst>
              <a:ext uri="{FF2B5EF4-FFF2-40B4-BE49-F238E27FC236}">
                <a16:creationId xmlns:a16="http://schemas.microsoft.com/office/drawing/2014/main" id="{AC915CA0-63FB-62FD-C280-BD311B721D8C}"/>
              </a:ext>
            </a:extLst>
          </p:cNvPr>
          <p:cNvSpPr>
            <a:spLocks noGrp="1"/>
          </p:cNvSpPr>
          <p:nvPr>
            <p:ph idx="1"/>
          </p:nvPr>
        </p:nvSpPr>
        <p:spPr>
          <a:xfrm>
            <a:off x="838200" y="1482725"/>
            <a:ext cx="10515600" cy="4351338"/>
          </a:xfrm>
        </p:spPr>
        <p:txBody>
          <a:bodyPr>
            <a:noAutofit/>
          </a:bodyPr>
          <a:lstStyle/>
          <a:p>
            <a:pPr marL="0" indent="0">
              <a:buNone/>
            </a:pPr>
            <a:endParaRPr lang="en-GB" b="1">
              <a:solidFill>
                <a:schemeClr val="accent1"/>
              </a:solidFill>
            </a:endParaRPr>
          </a:p>
          <a:p>
            <a:pPr marL="0" indent="0">
              <a:buNone/>
            </a:pPr>
            <a:endParaRPr lang="en-GB" b="1">
              <a:solidFill>
                <a:schemeClr val="accent1"/>
              </a:solidFill>
            </a:endParaRPr>
          </a:p>
          <a:p>
            <a:pPr marL="0" indent="0">
              <a:buNone/>
            </a:pPr>
            <a:endParaRPr lang="en-GB"/>
          </a:p>
        </p:txBody>
      </p:sp>
      <p:pic>
        <p:nvPicPr>
          <p:cNvPr id="4" name="Afbeelding 3">
            <a:extLst>
              <a:ext uri="{FF2B5EF4-FFF2-40B4-BE49-F238E27FC236}">
                <a16:creationId xmlns:a16="http://schemas.microsoft.com/office/drawing/2014/main" id="{74AA0241-4571-AD95-4B34-D48226A938DE}"/>
              </a:ext>
            </a:extLst>
          </p:cNvPr>
          <p:cNvPicPr>
            <a:picLocks noChangeAspect="1"/>
          </p:cNvPicPr>
          <p:nvPr/>
        </p:nvPicPr>
        <p:blipFill rotWithShape="1">
          <a:blip r:embed="rId3"/>
          <a:srcRect l="63829" t="23609" r="15592" b="22912"/>
          <a:stretch/>
        </p:blipFill>
        <p:spPr bwMode="auto">
          <a:xfrm>
            <a:off x="838200" y="1526267"/>
            <a:ext cx="5589270" cy="4086225"/>
          </a:xfrm>
          <a:prstGeom prst="rect">
            <a:avLst/>
          </a:prstGeom>
          <a:ln>
            <a:noFill/>
          </a:ln>
          <a:extLst>
            <a:ext uri="{53640926-AAD7-44D8-BBD7-CCE9431645EC}">
              <a14:shadowObscured xmlns:a14="http://schemas.microsoft.com/office/drawing/2010/main"/>
            </a:ext>
          </a:extLst>
        </p:spPr>
      </p:pic>
      <p:sp>
        <p:nvSpPr>
          <p:cNvPr id="7" name="Tekstvak 6">
            <a:extLst>
              <a:ext uri="{FF2B5EF4-FFF2-40B4-BE49-F238E27FC236}">
                <a16:creationId xmlns:a16="http://schemas.microsoft.com/office/drawing/2014/main" id="{7EB6E864-51D2-3B5B-7DAE-C7A9DB0CC561}"/>
              </a:ext>
            </a:extLst>
          </p:cNvPr>
          <p:cNvSpPr txBox="1"/>
          <p:nvPr/>
        </p:nvSpPr>
        <p:spPr>
          <a:xfrm>
            <a:off x="4875530" y="5415940"/>
            <a:ext cx="7019036" cy="923330"/>
          </a:xfrm>
          <a:prstGeom prst="rect">
            <a:avLst/>
          </a:prstGeom>
          <a:noFill/>
        </p:spPr>
        <p:txBody>
          <a:bodyPr wrap="square" lIns="91440" tIns="45720" rIns="91440" bIns="45720" anchor="t">
            <a:spAutoFit/>
          </a:bodyPr>
          <a:lstStyle/>
          <a:p>
            <a:r>
              <a:rPr lang="en-GB" sz="1800">
                <a:solidFill>
                  <a:schemeClr val="accent2">
                    <a:lumMod val="75000"/>
                  </a:schemeClr>
                </a:solidFill>
              </a:rPr>
              <a:t>Het </a:t>
            </a:r>
            <a:r>
              <a:rPr lang="en-GB" sz="1800" err="1">
                <a:solidFill>
                  <a:schemeClr val="accent2">
                    <a:lumMod val="75000"/>
                  </a:schemeClr>
                </a:solidFill>
              </a:rPr>
              <a:t>stageboekje</a:t>
            </a:r>
            <a:r>
              <a:rPr lang="en-GB" sz="1800">
                <a:solidFill>
                  <a:schemeClr val="accent2">
                    <a:lumMod val="75000"/>
                  </a:schemeClr>
                </a:solidFill>
              </a:rPr>
              <a:t> is de </a:t>
            </a:r>
            <a:r>
              <a:rPr lang="en-GB" sz="1800" err="1">
                <a:solidFill>
                  <a:schemeClr val="accent2">
                    <a:lumMod val="75000"/>
                  </a:schemeClr>
                </a:solidFill>
              </a:rPr>
              <a:t>verantwoordelijkheid</a:t>
            </a:r>
            <a:r>
              <a:rPr lang="en-GB" sz="1800">
                <a:solidFill>
                  <a:schemeClr val="accent2">
                    <a:lumMod val="75000"/>
                  </a:schemeClr>
                </a:solidFill>
              </a:rPr>
              <a:t> van de </a:t>
            </a:r>
            <a:r>
              <a:rPr lang="en-GB" sz="1800" err="1">
                <a:solidFill>
                  <a:schemeClr val="accent2">
                    <a:lumMod val="75000"/>
                  </a:schemeClr>
                </a:solidFill>
              </a:rPr>
              <a:t>leerling</a:t>
            </a:r>
            <a:r>
              <a:rPr lang="en-GB" sz="1800">
                <a:solidFill>
                  <a:schemeClr val="accent2">
                    <a:lumMod val="75000"/>
                  </a:schemeClr>
                </a:solidFill>
              </a:rPr>
              <a:t>.</a:t>
            </a:r>
          </a:p>
          <a:p>
            <a:r>
              <a:rPr lang="en-GB">
                <a:solidFill>
                  <a:schemeClr val="accent2">
                    <a:lumMod val="75000"/>
                  </a:schemeClr>
                </a:solidFill>
                <a:ea typeface="Calibri"/>
                <a:cs typeface="Calibri"/>
              </a:rPr>
              <a:t>Het </a:t>
            </a:r>
            <a:r>
              <a:rPr lang="en-GB" err="1">
                <a:solidFill>
                  <a:schemeClr val="accent2">
                    <a:lumMod val="75000"/>
                  </a:schemeClr>
                </a:solidFill>
                <a:ea typeface="Calibri"/>
                <a:cs typeface="Calibri"/>
              </a:rPr>
              <a:t>boekje</a:t>
            </a:r>
            <a:r>
              <a:rPr lang="en-GB">
                <a:solidFill>
                  <a:schemeClr val="accent2">
                    <a:lumMod val="75000"/>
                  </a:schemeClr>
                </a:solidFill>
                <a:ea typeface="Calibri"/>
                <a:cs typeface="Calibri"/>
              </a:rPr>
              <a:t> </a:t>
            </a:r>
            <a:r>
              <a:rPr lang="en-GB" err="1">
                <a:solidFill>
                  <a:schemeClr val="accent2">
                    <a:lumMod val="75000"/>
                  </a:schemeClr>
                </a:solidFill>
                <a:ea typeface="Calibri"/>
                <a:cs typeface="Calibri"/>
              </a:rPr>
              <a:t>geeft</a:t>
            </a:r>
            <a:r>
              <a:rPr lang="en-GB">
                <a:solidFill>
                  <a:schemeClr val="accent2">
                    <a:lumMod val="75000"/>
                  </a:schemeClr>
                </a:solidFill>
                <a:ea typeface="Calibri"/>
                <a:cs typeface="Calibri"/>
              </a:rPr>
              <a:t> de school de </a:t>
            </a:r>
            <a:r>
              <a:rPr lang="en-GB" err="1">
                <a:solidFill>
                  <a:schemeClr val="accent2">
                    <a:lumMod val="75000"/>
                  </a:schemeClr>
                </a:solidFill>
                <a:ea typeface="Calibri"/>
                <a:cs typeface="Calibri"/>
              </a:rPr>
              <a:t>mogelijkheid</a:t>
            </a:r>
            <a:r>
              <a:rPr lang="en-GB">
                <a:solidFill>
                  <a:schemeClr val="accent2">
                    <a:lumMod val="75000"/>
                  </a:schemeClr>
                </a:solidFill>
                <a:ea typeface="Calibri"/>
                <a:cs typeface="Calibri"/>
              </a:rPr>
              <a:t> de </a:t>
            </a:r>
            <a:r>
              <a:rPr lang="en-GB" err="1">
                <a:solidFill>
                  <a:schemeClr val="accent2">
                    <a:lumMod val="75000"/>
                  </a:schemeClr>
                </a:solidFill>
                <a:ea typeface="Calibri"/>
                <a:cs typeface="Calibri"/>
              </a:rPr>
              <a:t>leerling</a:t>
            </a:r>
            <a:r>
              <a:rPr lang="en-GB">
                <a:solidFill>
                  <a:schemeClr val="accent2">
                    <a:lumMod val="75000"/>
                  </a:schemeClr>
                </a:solidFill>
                <a:ea typeface="Calibri"/>
                <a:cs typeface="Calibri"/>
              </a:rPr>
              <a:t> </a:t>
            </a:r>
            <a:r>
              <a:rPr lang="en-GB" err="1">
                <a:solidFill>
                  <a:schemeClr val="accent2">
                    <a:lumMod val="75000"/>
                  </a:schemeClr>
                </a:solidFill>
                <a:ea typeface="Calibri"/>
                <a:cs typeface="Calibri"/>
              </a:rPr>
              <a:t>wekelijks</a:t>
            </a:r>
            <a:r>
              <a:rPr lang="en-GB">
                <a:solidFill>
                  <a:schemeClr val="accent2">
                    <a:lumMod val="75000"/>
                  </a:schemeClr>
                </a:solidFill>
                <a:ea typeface="Calibri"/>
                <a:cs typeface="Calibri"/>
              </a:rPr>
              <a:t> </a:t>
            </a:r>
            <a:r>
              <a:rPr lang="en-GB" err="1">
                <a:solidFill>
                  <a:schemeClr val="accent2">
                    <a:lumMod val="75000"/>
                  </a:schemeClr>
                </a:solidFill>
                <a:ea typeface="Calibri"/>
                <a:cs typeface="Calibri"/>
              </a:rPr>
              <a:t>te</a:t>
            </a:r>
            <a:r>
              <a:rPr lang="en-GB">
                <a:solidFill>
                  <a:schemeClr val="accent2">
                    <a:lumMod val="75000"/>
                  </a:schemeClr>
                </a:solidFill>
                <a:ea typeface="Calibri"/>
                <a:cs typeface="Calibri"/>
              </a:rPr>
              <a:t> </a:t>
            </a:r>
            <a:r>
              <a:rPr lang="en-GB" err="1">
                <a:solidFill>
                  <a:schemeClr val="accent2">
                    <a:lumMod val="75000"/>
                  </a:schemeClr>
                </a:solidFill>
                <a:ea typeface="Calibri"/>
                <a:cs typeface="Calibri"/>
              </a:rPr>
              <a:t>volgen</a:t>
            </a:r>
            <a:r>
              <a:rPr lang="en-GB">
                <a:solidFill>
                  <a:schemeClr val="accent2">
                    <a:lumMod val="75000"/>
                  </a:schemeClr>
                </a:solidFill>
                <a:ea typeface="Calibri"/>
                <a:cs typeface="Calibri"/>
              </a:rPr>
              <a:t>. De </a:t>
            </a:r>
            <a:r>
              <a:rPr lang="en-GB" err="1">
                <a:solidFill>
                  <a:schemeClr val="accent2">
                    <a:lumMod val="75000"/>
                  </a:schemeClr>
                </a:solidFill>
                <a:ea typeface="Calibri"/>
                <a:cs typeface="Calibri"/>
              </a:rPr>
              <a:t>leerling</a:t>
            </a:r>
            <a:r>
              <a:rPr lang="en-GB">
                <a:solidFill>
                  <a:schemeClr val="accent2">
                    <a:lumMod val="75000"/>
                  </a:schemeClr>
                </a:solidFill>
                <a:ea typeface="Calibri"/>
                <a:cs typeface="Calibri"/>
              </a:rPr>
              <a:t> </a:t>
            </a:r>
            <a:r>
              <a:rPr lang="en-GB" err="1">
                <a:solidFill>
                  <a:schemeClr val="accent2">
                    <a:lumMod val="75000"/>
                  </a:schemeClr>
                </a:solidFill>
                <a:ea typeface="Calibri"/>
                <a:cs typeface="Calibri"/>
              </a:rPr>
              <a:t>leert</a:t>
            </a:r>
            <a:r>
              <a:rPr lang="en-GB">
                <a:solidFill>
                  <a:schemeClr val="accent2">
                    <a:lumMod val="75000"/>
                  </a:schemeClr>
                </a:solidFill>
                <a:ea typeface="Calibri"/>
                <a:cs typeface="Calibri"/>
              </a:rPr>
              <a:t> wat </a:t>
            </a:r>
            <a:r>
              <a:rPr lang="en-GB" err="1">
                <a:solidFill>
                  <a:schemeClr val="accent2">
                    <a:lumMod val="75000"/>
                  </a:schemeClr>
                </a:solidFill>
                <a:ea typeface="Calibri"/>
                <a:cs typeface="Calibri"/>
              </a:rPr>
              <a:t>hij</a:t>
            </a:r>
            <a:r>
              <a:rPr lang="en-GB">
                <a:solidFill>
                  <a:schemeClr val="accent2">
                    <a:lumMod val="75000"/>
                  </a:schemeClr>
                </a:solidFill>
                <a:ea typeface="Calibri"/>
                <a:cs typeface="Calibri"/>
              </a:rPr>
              <a:t>/</a:t>
            </a:r>
            <a:r>
              <a:rPr lang="en-GB" err="1">
                <a:solidFill>
                  <a:schemeClr val="accent2">
                    <a:lumMod val="75000"/>
                  </a:schemeClr>
                </a:solidFill>
                <a:ea typeface="Calibri"/>
                <a:cs typeface="Calibri"/>
              </a:rPr>
              <a:t>zij</a:t>
            </a:r>
            <a:r>
              <a:rPr lang="en-GB">
                <a:solidFill>
                  <a:schemeClr val="accent2">
                    <a:lumMod val="75000"/>
                  </a:schemeClr>
                </a:solidFill>
                <a:ea typeface="Calibri"/>
                <a:cs typeface="Calibri"/>
              </a:rPr>
              <a:t> </a:t>
            </a:r>
            <a:r>
              <a:rPr lang="en-GB" err="1">
                <a:solidFill>
                  <a:schemeClr val="accent2">
                    <a:lumMod val="75000"/>
                  </a:schemeClr>
                </a:solidFill>
                <a:ea typeface="Calibri"/>
                <a:cs typeface="Calibri"/>
              </a:rPr>
              <a:t>goed</a:t>
            </a:r>
            <a:r>
              <a:rPr lang="en-GB">
                <a:solidFill>
                  <a:schemeClr val="accent2">
                    <a:lumMod val="75000"/>
                  </a:schemeClr>
                </a:solidFill>
                <a:ea typeface="Calibri"/>
                <a:cs typeface="Calibri"/>
              </a:rPr>
              <a:t> </a:t>
            </a:r>
            <a:r>
              <a:rPr lang="en-GB" err="1">
                <a:solidFill>
                  <a:schemeClr val="accent2">
                    <a:lumMod val="75000"/>
                  </a:schemeClr>
                </a:solidFill>
                <a:ea typeface="Calibri"/>
                <a:cs typeface="Calibri"/>
              </a:rPr>
              <a:t>doet</a:t>
            </a:r>
            <a:r>
              <a:rPr lang="en-GB">
                <a:solidFill>
                  <a:schemeClr val="accent2">
                    <a:lumMod val="75000"/>
                  </a:schemeClr>
                </a:solidFill>
                <a:ea typeface="Calibri"/>
                <a:cs typeface="Calibri"/>
              </a:rPr>
              <a:t> </a:t>
            </a:r>
            <a:r>
              <a:rPr lang="en-GB" err="1">
                <a:solidFill>
                  <a:schemeClr val="accent2">
                    <a:lumMod val="75000"/>
                  </a:schemeClr>
                </a:solidFill>
                <a:ea typeface="Calibri"/>
                <a:cs typeface="Calibri"/>
              </a:rPr>
              <a:t>en</a:t>
            </a:r>
            <a:r>
              <a:rPr lang="en-GB">
                <a:solidFill>
                  <a:schemeClr val="accent2">
                    <a:lumMod val="75000"/>
                  </a:schemeClr>
                </a:solidFill>
                <a:ea typeface="Calibri"/>
                <a:cs typeface="Calibri"/>
              </a:rPr>
              <a:t> </a:t>
            </a:r>
            <a:r>
              <a:rPr lang="en-GB" err="1">
                <a:solidFill>
                  <a:schemeClr val="accent2">
                    <a:lumMod val="75000"/>
                  </a:schemeClr>
                </a:solidFill>
                <a:ea typeface="Calibri"/>
                <a:cs typeface="Calibri"/>
              </a:rPr>
              <a:t>nog</a:t>
            </a:r>
            <a:r>
              <a:rPr lang="en-GB">
                <a:solidFill>
                  <a:schemeClr val="accent2">
                    <a:lumMod val="75000"/>
                  </a:schemeClr>
                </a:solidFill>
                <a:ea typeface="Calibri"/>
                <a:cs typeface="Calibri"/>
              </a:rPr>
              <a:t> </a:t>
            </a:r>
            <a:r>
              <a:rPr lang="en-GB" err="1">
                <a:solidFill>
                  <a:schemeClr val="accent2">
                    <a:lumMod val="75000"/>
                  </a:schemeClr>
                </a:solidFill>
                <a:ea typeface="Calibri"/>
                <a:cs typeface="Calibri"/>
              </a:rPr>
              <a:t>kan</a:t>
            </a:r>
            <a:r>
              <a:rPr lang="en-GB">
                <a:solidFill>
                  <a:schemeClr val="accent2">
                    <a:lumMod val="75000"/>
                  </a:schemeClr>
                </a:solidFill>
                <a:ea typeface="Calibri"/>
                <a:cs typeface="Calibri"/>
              </a:rPr>
              <a:t> </a:t>
            </a:r>
            <a:r>
              <a:rPr lang="en-GB" err="1">
                <a:solidFill>
                  <a:schemeClr val="accent2">
                    <a:lumMod val="75000"/>
                  </a:schemeClr>
                </a:solidFill>
                <a:ea typeface="Calibri"/>
                <a:cs typeface="Calibri"/>
              </a:rPr>
              <a:t>verbeteren</a:t>
            </a:r>
            <a:r>
              <a:rPr lang="en-GB">
                <a:solidFill>
                  <a:schemeClr val="accent2">
                    <a:lumMod val="75000"/>
                  </a:schemeClr>
                </a:solidFill>
                <a:ea typeface="Calibri"/>
                <a:cs typeface="Calibri"/>
              </a:rPr>
              <a:t>.</a:t>
            </a:r>
          </a:p>
        </p:txBody>
      </p:sp>
    </p:spTree>
    <p:extLst>
      <p:ext uri="{BB962C8B-B14F-4D97-AF65-F5344CB8AC3E}">
        <p14:creationId xmlns:p14="http://schemas.microsoft.com/office/powerpoint/2010/main" val="742049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581156-5EA8-B844-AF4F-EA2E153AE722}"/>
              </a:ext>
            </a:extLst>
          </p:cNvPr>
          <p:cNvSpPr>
            <a:spLocks noGrp="1"/>
          </p:cNvSpPr>
          <p:nvPr>
            <p:ph type="title"/>
          </p:nvPr>
        </p:nvSpPr>
        <p:spPr>
          <a:xfrm>
            <a:off x="838200" y="359158"/>
            <a:ext cx="10515600" cy="1325563"/>
          </a:xfrm>
        </p:spPr>
        <p:txBody>
          <a:bodyPr>
            <a:normAutofit/>
          </a:bodyPr>
          <a:lstStyle/>
          <a:p>
            <a:r>
              <a:rPr lang="en-GB"/>
              <a:t>Het </a:t>
            </a:r>
            <a:r>
              <a:rPr lang="en-GB" err="1"/>
              <a:t>stageverslag</a:t>
            </a:r>
            <a:endParaRPr lang="en-GB"/>
          </a:p>
        </p:txBody>
      </p:sp>
      <p:sp>
        <p:nvSpPr>
          <p:cNvPr id="3" name="Tijdelijke aanduiding voor inhoud 2">
            <a:extLst>
              <a:ext uri="{FF2B5EF4-FFF2-40B4-BE49-F238E27FC236}">
                <a16:creationId xmlns:a16="http://schemas.microsoft.com/office/drawing/2014/main" id="{756E57E3-8C3C-1148-A1E9-2B6A2E116D2D}"/>
              </a:ext>
            </a:extLst>
          </p:cNvPr>
          <p:cNvSpPr>
            <a:spLocks noGrp="1"/>
          </p:cNvSpPr>
          <p:nvPr>
            <p:ph idx="1"/>
          </p:nvPr>
        </p:nvSpPr>
        <p:spPr>
          <a:xfrm>
            <a:off x="756920" y="1445828"/>
            <a:ext cx="10515600" cy="4403658"/>
          </a:xfrm>
        </p:spPr>
        <p:txBody>
          <a:bodyPr vert="horz" lIns="0" tIns="0" rIns="0" bIns="0" rtlCol="0" anchor="t">
            <a:noAutofit/>
          </a:bodyPr>
          <a:lstStyle/>
          <a:p>
            <a:r>
              <a:rPr lang="en-GB" sz="2400">
                <a:solidFill>
                  <a:schemeClr val="accent2">
                    <a:lumMod val="75000"/>
                  </a:schemeClr>
                </a:solidFill>
              </a:rPr>
              <a:t>Contact met </a:t>
            </a:r>
            <a:r>
              <a:rPr lang="en-GB" sz="2400" err="1">
                <a:solidFill>
                  <a:schemeClr val="accent2">
                    <a:lumMod val="75000"/>
                  </a:schemeClr>
                </a:solidFill>
              </a:rPr>
              <a:t>leiding</a:t>
            </a:r>
            <a:endParaRPr lang="en-GB" sz="2400">
              <a:solidFill>
                <a:schemeClr val="accent2">
                  <a:lumMod val="75000"/>
                </a:schemeClr>
              </a:solidFill>
            </a:endParaRPr>
          </a:p>
          <a:p>
            <a:r>
              <a:rPr lang="en-GB" sz="2400">
                <a:solidFill>
                  <a:schemeClr val="accent2">
                    <a:lumMod val="75000"/>
                  </a:schemeClr>
                </a:solidFill>
              </a:rPr>
              <a:t>Contact met </a:t>
            </a:r>
            <a:r>
              <a:rPr lang="en-GB" sz="2400" err="1">
                <a:solidFill>
                  <a:schemeClr val="accent2">
                    <a:lumMod val="75000"/>
                  </a:schemeClr>
                </a:solidFill>
              </a:rPr>
              <a:t>collega’s</a:t>
            </a:r>
            <a:r>
              <a:rPr lang="en-GB" sz="2400">
                <a:solidFill>
                  <a:schemeClr val="accent2">
                    <a:lumMod val="75000"/>
                  </a:schemeClr>
                </a:solidFill>
              </a:rPr>
              <a:t> </a:t>
            </a:r>
            <a:r>
              <a:rPr lang="en-GB" sz="2400" err="1">
                <a:solidFill>
                  <a:schemeClr val="accent2">
                    <a:lumMod val="75000"/>
                  </a:schemeClr>
                </a:solidFill>
              </a:rPr>
              <a:t>en</a:t>
            </a:r>
            <a:r>
              <a:rPr lang="en-GB" sz="2400">
                <a:solidFill>
                  <a:schemeClr val="accent2">
                    <a:lumMod val="75000"/>
                  </a:schemeClr>
                </a:solidFill>
              </a:rPr>
              <a:t> </a:t>
            </a:r>
            <a:r>
              <a:rPr lang="en-GB" sz="2400" err="1">
                <a:solidFill>
                  <a:schemeClr val="accent2">
                    <a:lumMod val="75000"/>
                  </a:schemeClr>
                </a:solidFill>
              </a:rPr>
              <a:t>klanten</a:t>
            </a:r>
            <a:endParaRPr lang="en-GB" sz="2400">
              <a:solidFill>
                <a:schemeClr val="accent2">
                  <a:lumMod val="75000"/>
                </a:schemeClr>
              </a:solidFill>
            </a:endParaRPr>
          </a:p>
          <a:p>
            <a:r>
              <a:rPr lang="en-GB" sz="2400" err="1">
                <a:solidFill>
                  <a:schemeClr val="accent2">
                    <a:lumMod val="75000"/>
                  </a:schemeClr>
                </a:solidFill>
              </a:rPr>
              <a:t>Zelfstandig</a:t>
            </a:r>
            <a:r>
              <a:rPr lang="en-GB" sz="2400">
                <a:solidFill>
                  <a:schemeClr val="accent2">
                    <a:lumMod val="75000"/>
                  </a:schemeClr>
                </a:solidFill>
              </a:rPr>
              <a:t> </a:t>
            </a:r>
            <a:r>
              <a:rPr lang="en-GB" sz="2400" err="1">
                <a:solidFill>
                  <a:schemeClr val="accent2">
                    <a:lumMod val="75000"/>
                  </a:schemeClr>
                </a:solidFill>
              </a:rPr>
              <a:t>werken</a:t>
            </a:r>
            <a:endParaRPr lang="en-GB" sz="2400">
              <a:solidFill>
                <a:schemeClr val="accent2">
                  <a:lumMod val="75000"/>
                </a:schemeClr>
              </a:solidFill>
            </a:endParaRPr>
          </a:p>
          <a:p>
            <a:r>
              <a:rPr lang="en-GB" sz="2400" err="1">
                <a:solidFill>
                  <a:schemeClr val="accent2">
                    <a:lumMod val="75000"/>
                  </a:schemeClr>
                </a:solidFill>
              </a:rPr>
              <a:t>Initiatief</a:t>
            </a:r>
            <a:endParaRPr lang="en-GB" sz="2400">
              <a:solidFill>
                <a:schemeClr val="accent2">
                  <a:lumMod val="75000"/>
                </a:schemeClr>
              </a:solidFill>
            </a:endParaRPr>
          </a:p>
          <a:p>
            <a:r>
              <a:rPr lang="en-GB" sz="2400" err="1">
                <a:solidFill>
                  <a:schemeClr val="accent2">
                    <a:lumMod val="75000"/>
                  </a:schemeClr>
                </a:solidFill>
              </a:rPr>
              <a:t>Werkhouding</a:t>
            </a:r>
            <a:endParaRPr lang="en-GB" sz="2400">
              <a:solidFill>
                <a:schemeClr val="accent2">
                  <a:lumMod val="75000"/>
                </a:schemeClr>
              </a:solidFill>
            </a:endParaRPr>
          </a:p>
          <a:p>
            <a:r>
              <a:rPr lang="en-GB" sz="2400" err="1">
                <a:solidFill>
                  <a:schemeClr val="accent2">
                    <a:lumMod val="75000"/>
                  </a:schemeClr>
                </a:solidFill>
              </a:rPr>
              <a:t>Werkverzorging</a:t>
            </a:r>
            <a:endParaRPr lang="en-GB" sz="2400">
              <a:solidFill>
                <a:schemeClr val="accent2">
                  <a:lumMod val="75000"/>
                </a:schemeClr>
              </a:solidFill>
            </a:endParaRPr>
          </a:p>
          <a:p>
            <a:r>
              <a:rPr lang="en-GB" sz="2400">
                <a:solidFill>
                  <a:schemeClr val="accent2">
                    <a:lumMod val="75000"/>
                  </a:schemeClr>
                </a:solidFill>
              </a:rPr>
              <a:t>Kennis </a:t>
            </a:r>
            <a:r>
              <a:rPr lang="en-GB" sz="2400" err="1">
                <a:solidFill>
                  <a:schemeClr val="accent2">
                    <a:lumMod val="75000"/>
                  </a:schemeClr>
                </a:solidFill>
              </a:rPr>
              <a:t>en</a:t>
            </a:r>
            <a:r>
              <a:rPr lang="en-GB" sz="2400">
                <a:solidFill>
                  <a:schemeClr val="accent2">
                    <a:lumMod val="75000"/>
                  </a:schemeClr>
                </a:solidFill>
              </a:rPr>
              <a:t> </a:t>
            </a:r>
            <a:r>
              <a:rPr lang="en-GB" sz="2400" err="1">
                <a:solidFill>
                  <a:schemeClr val="accent2">
                    <a:lumMod val="75000"/>
                  </a:schemeClr>
                </a:solidFill>
              </a:rPr>
              <a:t>inzicht</a:t>
            </a:r>
            <a:endParaRPr lang="en-GB" sz="2400">
              <a:solidFill>
                <a:schemeClr val="accent2">
                  <a:lumMod val="75000"/>
                </a:schemeClr>
              </a:solidFill>
            </a:endParaRPr>
          </a:p>
          <a:p>
            <a:r>
              <a:rPr lang="en-GB" sz="2400" err="1">
                <a:solidFill>
                  <a:schemeClr val="accent2">
                    <a:lumMod val="75000"/>
                  </a:schemeClr>
                </a:solidFill>
              </a:rPr>
              <a:t>Werkzaamheden</a:t>
            </a:r>
            <a:r>
              <a:rPr lang="en-GB" sz="2400">
                <a:solidFill>
                  <a:schemeClr val="accent2">
                    <a:lumMod val="75000"/>
                  </a:schemeClr>
                </a:solidFill>
              </a:rPr>
              <a:t>, </a:t>
            </a:r>
            <a:r>
              <a:rPr lang="en-GB" sz="2400" err="1">
                <a:solidFill>
                  <a:schemeClr val="accent2">
                    <a:lumMod val="75000"/>
                  </a:schemeClr>
                </a:solidFill>
              </a:rPr>
              <a:t>opmerkingen</a:t>
            </a:r>
            <a:r>
              <a:rPr lang="en-GB" sz="2400">
                <a:solidFill>
                  <a:schemeClr val="accent2">
                    <a:lumMod val="75000"/>
                  </a:schemeClr>
                </a:solidFill>
              </a:rPr>
              <a:t>, </a:t>
            </a:r>
            <a:r>
              <a:rPr lang="en-GB" sz="2400" err="1">
                <a:solidFill>
                  <a:schemeClr val="accent2">
                    <a:lumMod val="75000"/>
                  </a:schemeClr>
                </a:solidFill>
              </a:rPr>
              <a:t>geschatte</a:t>
            </a:r>
            <a:r>
              <a:rPr lang="en-GB" sz="2400">
                <a:solidFill>
                  <a:schemeClr val="accent2">
                    <a:lumMod val="75000"/>
                  </a:schemeClr>
                </a:solidFill>
              </a:rPr>
              <a:t> </a:t>
            </a:r>
            <a:r>
              <a:rPr lang="en-GB" sz="2400" err="1">
                <a:solidFill>
                  <a:schemeClr val="accent2">
                    <a:lumMod val="75000"/>
                  </a:schemeClr>
                </a:solidFill>
              </a:rPr>
              <a:t>loonwaarde</a:t>
            </a:r>
            <a:r>
              <a:rPr lang="en-GB" sz="2400">
                <a:solidFill>
                  <a:schemeClr val="accent2">
                    <a:lumMod val="75000"/>
                  </a:schemeClr>
                </a:solidFill>
              </a:rPr>
              <a:t> </a:t>
            </a:r>
            <a:r>
              <a:rPr lang="en-GB" sz="2400" err="1">
                <a:solidFill>
                  <a:schemeClr val="accent2">
                    <a:lumMod val="75000"/>
                  </a:schemeClr>
                </a:solidFill>
              </a:rPr>
              <a:t>en</a:t>
            </a:r>
            <a:r>
              <a:rPr lang="en-GB" sz="2400">
                <a:solidFill>
                  <a:schemeClr val="accent2">
                    <a:lumMod val="75000"/>
                  </a:schemeClr>
                </a:solidFill>
              </a:rPr>
              <a:t> tips</a:t>
            </a:r>
          </a:p>
          <a:p>
            <a:pPr marL="0" indent="0">
              <a:buNone/>
            </a:pPr>
            <a:endParaRPr lang="en-GB" sz="2400">
              <a:solidFill>
                <a:schemeClr val="accent2">
                  <a:lumMod val="75000"/>
                </a:schemeClr>
              </a:solidFill>
            </a:endParaRPr>
          </a:p>
          <a:p>
            <a:pPr marL="0" indent="0">
              <a:buNone/>
            </a:pPr>
            <a:r>
              <a:rPr lang="en-GB" sz="2400" err="1">
                <a:solidFill>
                  <a:schemeClr val="accent2">
                    <a:lumMod val="75000"/>
                  </a:schemeClr>
                </a:solidFill>
                <a:latin typeface="Raleway"/>
                <a:cs typeface="Calibri Light"/>
              </a:rPr>
              <a:t>Deze</a:t>
            </a:r>
            <a:r>
              <a:rPr lang="en-GB" sz="2400">
                <a:solidFill>
                  <a:schemeClr val="accent2">
                    <a:lumMod val="75000"/>
                  </a:schemeClr>
                </a:solidFill>
                <a:latin typeface="Raleway"/>
                <a:cs typeface="Calibri Light"/>
              </a:rPr>
              <a:t> </a:t>
            </a:r>
            <a:r>
              <a:rPr lang="en-GB" sz="2400" err="1">
                <a:solidFill>
                  <a:schemeClr val="accent2">
                    <a:lumMod val="75000"/>
                  </a:schemeClr>
                </a:solidFill>
                <a:latin typeface="Raleway"/>
                <a:cs typeface="Calibri Light"/>
              </a:rPr>
              <a:t>verslagen</a:t>
            </a:r>
            <a:r>
              <a:rPr lang="en-GB" sz="2400">
                <a:solidFill>
                  <a:schemeClr val="accent2">
                    <a:lumMod val="75000"/>
                  </a:schemeClr>
                </a:solidFill>
                <a:latin typeface="Raleway"/>
                <a:cs typeface="Calibri Light"/>
              </a:rPr>
              <a:t> </a:t>
            </a:r>
            <a:r>
              <a:rPr lang="en-GB" sz="2400" err="1">
                <a:solidFill>
                  <a:schemeClr val="accent2">
                    <a:lumMod val="75000"/>
                  </a:schemeClr>
                </a:solidFill>
                <a:latin typeface="Raleway"/>
                <a:cs typeface="Calibri Light"/>
              </a:rPr>
              <a:t>zijn</a:t>
            </a:r>
            <a:r>
              <a:rPr lang="en-GB" sz="2400">
                <a:solidFill>
                  <a:schemeClr val="accent2">
                    <a:lumMod val="75000"/>
                  </a:schemeClr>
                </a:solidFill>
                <a:latin typeface="Raleway"/>
                <a:cs typeface="Calibri Light"/>
              </a:rPr>
              <a:t> </a:t>
            </a:r>
            <a:r>
              <a:rPr lang="en-GB" sz="2400" err="1">
                <a:solidFill>
                  <a:schemeClr val="accent2">
                    <a:lumMod val="75000"/>
                  </a:schemeClr>
                </a:solidFill>
                <a:latin typeface="Raleway"/>
                <a:cs typeface="Calibri Light"/>
              </a:rPr>
              <a:t>een</a:t>
            </a:r>
            <a:r>
              <a:rPr lang="en-GB" sz="2400">
                <a:solidFill>
                  <a:schemeClr val="accent2">
                    <a:lumMod val="75000"/>
                  </a:schemeClr>
                </a:solidFill>
                <a:latin typeface="Raleway"/>
                <a:cs typeface="Calibri Light"/>
              </a:rPr>
              <a:t> </a:t>
            </a:r>
            <a:r>
              <a:rPr lang="en-GB" sz="2400" err="1">
                <a:solidFill>
                  <a:schemeClr val="accent2">
                    <a:lumMod val="75000"/>
                  </a:schemeClr>
                </a:solidFill>
                <a:latin typeface="Raleway"/>
                <a:cs typeface="Calibri Light"/>
              </a:rPr>
              <a:t>onderdeel</a:t>
            </a:r>
            <a:r>
              <a:rPr lang="en-GB" sz="2400">
                <a:solidFill>
                  <a:schemeClr val="accent2">
                    <a:lumMod val="75000"/>
                  </a:schemeClr>
                </a:solidFill>
                <a:latin typeface="Raleway"/>
                <a:cs typeface="Calibri Light"/>
              </a:rPr>
              <a:t> van het </a:t>
            </a:r>
            <a:r>
              <a:rPr lang="en-GB" sz="2400" b="1">
                <a:solidFill>
                  <a:schemeClr val="accent2">
                    <a:lumMod val="75000"/>
                  </a:schemeClr>
                </a:solidFill>
                <a:latin typeface="Raleway"/>
                <a:cs typeface="Calibri Light"/>
              </a:rPr>
              <a:t>diploma </a:t>
            </a:r>
            <a:r>
              <a:rPr lang="en-GB" sz="2400">
                <a:solidFill>
                  <a:schemeClr val="accent2">
                    <a:lumMod val="75000"/>
                  </a:schemeClr>
                </a:solidFill>
                <a:latin typeface="Raleway"/>
                <a:cs typeface="Calibri Light"/>
              </a:rPr>
              <a:t>portfolio</a:t>
            </a:r>
            <a:endParaRPr lang="en-GB" sz="2400">
              <a:solidFill>
                <a:schemeClr val="accent2">
                  <a:lumMod val="75000"/>
                </a:schemeClr>
              </a:solidFill>
            </a:endParaRPr>
          </a:p>
          <a:p>
            <a:pPr marL="0" indent="0">
              <a:buNone/>
            </a:pPr>
            <a:endParaRPr lang="en-GB">
              <a:solidFill>
                <a:srgbClr val="102D4A"/>
              </a:solidFill>
            </a:endParaRPr>
          </a:p>
          <a:p>
            <a:pPr marL="0" indent="0">
              <a:buNone/>
            </a:pPr>
            <a:endParaRPr lang="en-GB"/>
          </a:p>
        </p:txBody>
      </p:sp>
      <p:pic>
        <p:nvPicPr>
          <p:cNvPr id="4" name="Afbeelding 3">
            <a:extLst>
              <a:ext uri="{FF2B5EF4-FFF2-40B4-BE49-F238E27FC236}">
                <a16:creationId xmlns:a16="http://schemas.microsoft.com/office/drawing/2014/main" id="{0B1E354C-CF80-1A4A-5364-665DF25ED42B}"/>
              </a:ext>
            </a:extLst>
          </p:cNvPr>
          <p:cNvPicPr>
            <a:picLocks noChangeAspect="1"/>
          </p:cNvPicPr>
          <p:nvPr/>
        </p:nvPicPr>
        <p:blipFill rotWithShape="1">
          <a:blip r:embed="rId3"/>
          <a:srcRect l="58914" t="22723" r="25623" b="6445"/>
          <a:stretch/>
        </p:blipFill>
        <p:spPr bwMode="auto">
          <a:xfrm>
            <a:off x="7846568" y="253320"/>
            <a:ext cx="3352800" cy="431983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33174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66EB9C-DEDF-9DD3-EE10-A7327CDEA01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4176AB9-E37C-4F26-A618-D43412D53043}"/>
              </a:ext>
            </a:extLst>
          </p:cNvPr>
          <p:cNvSpPr>
            <a:spLocks noGrp="1"/>
          </p:cNvSpPr>
          <p:nvPr>
            <p:ph type="title"/>
          </p:nvPr>
        </p:nvSpPr>
        <p:spPr/>
        <p:txBody>
          <a:bodyPr>
            <a:normAutofit/>
          </a:bodyPr>
          <a:lstStyle/>
          <a:p>
            <a:r>
              <a:rPr lang="en-GB" err="1"/>
              <a:t>Belangrijk</a:t>
            </a:r>
            <a:endParaRPr lang="en-GB"/>
          </a:p>
        </p:txBody>
      </p:sp>
      <p:sp>
        <p:nvSpPr>
          <p:cNvPr id="3" name="Tijdelijke aanduiding voor inhoud 2">
            <a:extLst>
              <a:ext uri="{FF2B5EF4-FFF2-40B4-BE49-F238E27FC236}">
                <a16:creationId xmlns:a16="http://schemas.microsoft.com/office/drawing/2014/main" id="{B03E0C87-A7B0-5D23-FECE-B6193E7866F9}"/>
              </a:ext>
            </a:extLst>
          </p:cNvPr>
          <p:cNvSpPr>
            <a:spLocks noGrp="1"/>
          </p:cNvSpPr>
          <p:nvPr>
            <p:ph idx="1"/>
          </p:nvPr>
        </p:nvSpPr>
        <p:spPr>
          <a:xfrm>
            <a:off x="764722" y="1447800"/>
            <a:ext cx="10515600" cy="4206647"/>
          </a:xfrm>
        </p:spPr>
        <p:txBody>
          <a:bodyPr vert="horz" lIns="0" tIns="0" rIns="0" bIns="0" rtlCol="0" anchor="t">
            <a:normAutofit fontScale="25000" lnSpcReduction="20000"/>
          </a:bodyPr>
          <a:lstStyle/>
          <a:p>
            <a:pPr marL="0" indent="0">
              <a:buNone/>
              <a:tabLst>
                <a:tab pos="4665663" algn="l"/>
                <a:tab pos="7151688" algn="l"/>
              </a:tabLst>
            </a:pPr>
            <a:endParaRPr lang="en-GB" dirty="0"/>
          </a:p>
          <a:p>
            <a:r>
              <a:rPr lang="en-GB" sz="11200" dirty="0" err="1">
                <a:solidFill>
                  <a:schemeClr val="accent2">
                    <a:lumMod val="75000"/>
                  </a:schemeClr>
                </a:solidFill>
                <a:latin typeface="Raleway"/>
                <a:cs typeface="Calibri Light"/>
              </a:rPr>
              <a:t>Stagedag</a:t>
            </a:r>
            <a:r>
              <a:rPr lang="en-GB" sz="11200" dirty="0">
                <a:solidFill>
                  <a:schemeClr val="accent2">
                    <a:lumMod val="75000"/>
                  </a:schemeClr>
                </a:solidFill>
                <a:latin typeface="Raleway"/>
                <a:cs typeface="Calibri Light"/>
              </a:rPr>
              <a:t> = </a:t>
            </a:r>
            <a:r>
              <a:rPr lang="en-GB" sz="11200" dirty="0" err="1">
                <a:solidFill>
                  <a:schemeClr val="accent2">
                    <a:lumMod val="75000"/>
                  </a:schemeClr>
                </a:solidFill>
                <a:latin typeface="Raleway"/>
                <a:cs typeface="Calibri Light"/>
              </a:rPr>
              <a:t>schooldag</a:t>
            </a:r>
            <a:r>
              <a:rPr lang="en-GB" sz="11200" dirty="0">
                <a:solidFill>
                  <a:schemeClr val="accent2">
                    <a:lumMod val="75000"/>
                  </a:schemeClr>
                </a:solidFill>
                <a:latin typeface="Raleway"/>
                <a:cs typeface="Calibri Light"/>
              </a:rPr>
              <a:t>. </a:t>
            </a:r>
          </a:p>
          <a:p>
            <a:endParaRPr lang="en-GB" sz="11200" dirty="0">
              <a:solidFill>
                <a:schemeClr val="accent2">
                  <a:lumMod val="75000"/>
                </a:schemeClr>
              </a:solidFill>
              <a:latin typeface="Raleway"/>
              <a:cs typeface="Calibri Light"/>
            </a:endParaRPr>
          </a:p>
          <a:p>
            <a:r>
              <a:rPr lang="en-GB" sz="11200" dirty="0">
                <a:solidFill>
                  <a:schemeClr val="accent2">
                    <a:lumMod val="75000"/>
                  </a:schemeClr>
                </a:solidFill>
                <a:latin typeface="Raleway"/>
                <a:cs typeface="Calibri Light"/>
              </a:rPr>
              <a:t>Ben zo </a:t>
            </a:r>
            <a:r>
              <a:rPr lang="en-GB" sz="11200" dirty="0" err="1">
                <a:solidFill>
                  <a:schemeClr val="accent2">
                    <a:lumMod val="75000"/>
                  </a:schemeClr>
                </a:solidFill>
                <a:latin typeface="Raleway"/>
                <a:cs typeface="Calibri Light"/>
              </a:rPr>
              <a:t>veel</a:t>
            </a:r>
            <a:r>
              <a:rPr lang="en-GB" sz="11200" dirty="0">
                <a:solidFill>
                  <a:schemeClr val="accent2">
                    <a:lumMod val="75000"/>
                  </a:schemeClr>
                </a:solidFill>
                <a:latin typeface="Raleway"/>
                <a:cs typeface="Calibri Light"/>
              </a:rPr>
              <a:t> </a:t>
            </a:r>
            <a:r>
              <a:rPr lang="en-GB" sz="11200" dirty="0" err="1">
                <a:solidFill>
                  <a:schemeClr val="accent2">
                    <a:lumMod val="75000"/>
                  </a:schemeClr>
                </a:solidFill>
                <a:latin typeface="Raleway"/>
                <a:cs typeface="Calibri Light"/>
              </a:rPr>
              <a:t>mogelijk</a:t>
            </a:r>
            <a:r>
              <a:rPr lang="en-GB" sz="11200" dirty="0">
                <a:solidFill>
                  <a:schemeClr val="accent2">
                    <a:lumMod val="75000"/>
                  </a:schemeClr>
                </a:solidFill>
                <a:latin typeface="Raleway"/>
                <a:cs typeface="Calibri Light"/>
              </a:rPr>
              <a:t> </a:t>
            </a:r>
            <a:r>
              <a:rPr lang="en-GB" sz="11200" dirty="0" err="1">
                <a:solidFill>
                  <a:schemeClr val="accent2">
                    <a:lumMod val="75000"/>
                  </a:schemeClr>
                </a:solidFill>
                <a:latin typeface="Raleway"/>
                <a:cs typeface="Calibri Light"/>
              </a:rPr>
              <a:t>aanwezig</a:t>
            </a:r>
            <a:r>
              <a:rPr lang="en-GB" sz="11200" dirty="0">
                <a:solidFill>
                  <a:schemeClr val="accent2">
                    <a:lumMod val="75000"/>
                  </a:schemeClr>
                </a:solidFill>
                <a:latin typeface="Raleway"/>
                <a:cs typeface="Calibri Light"/>
              </a:rPr>
              <a:t>. </a:t>
            </a:r>
            <a:r>
              <a:rPr lang="en-GB" sz="11200" dirty="0" err="1">
                <a:solidFill>
                  <a:schemeClr val="accent2">
                    <a:lumMod val="75000"/>
                  </a:schemeClr>
                </a:solidFill>
                <a:latin typeface="Raleway"/>
                <a:cs typeface="Calibri Light"/>
              </a:rPr>
              <a:t>Medische</a:t>
            </a:r>
            <a:r>
              <a:rPr lang="en-GB" sz="11200" dirty="0">
                <a:solidFill>
                  <a:schemeClr val="accent2">
                    <a:lumMod val="75000"/>
                  </a:schemeClr>
                </a:solidFill>
                <a:latin typeface="Raleway"/>
                <a:cs typeface="Calibri Light"/>
              </a:rPr>
              <a:t> </a:t>
            </a:r>
            <a:r>
              <a:rPr lang="en-GB" sz="11200" dirty="0" err="1">
                <a:solidFill>
                  <a:schemeClr val="accent2">
                    <a:lumMod val="75000"/>
                  </a:schemeClr>
                </a:solidFill>
                <a:latin typeface="Raleway"/>
                <a:cs typeface="Calibri Light"/>
              </a:rPr>
              <a:t>afspraken</a:t>
            </a:r>
            <a:r>
              <a:rPr lang="en-GB" sz="11200" dirty="0">
                <a:solidFill>
                  <a:schemeClr val="accent2">
                    <a:lumMod val="75000"/>
                  </a:schemeClr>
                </a:solidFill>
                <a:latin typeface="Raleway"/>
                <a:cs typeface="Calibri Light"/>
              </a:rPr>
              <a:t> </a:t>
            </a:r>
            <a:r>
              <a:rPr lang="en-GB" sz="11200" dirty="0" err="1">
                <a:solidFill>
                  <a:schemeClr val="accent2">
                    <a:lumMod val="75000"/>
                  </a:schemeClr>
                </a:solidFill>
                <a:latin typeface="Raleway"/>
                <a:cs typeface="Calibri Light"/>
              </a:rPr>
              <a:t>liever</a:t>
            </a:r>
            <a:r>
              <a:rPr lang="en-GB" sz="11200" dirty="0">
                <a:solidFill>
                  <a:schemeClr val="accent2">
                    <a:lumMod val="75000"/>
                  </a:schemeClr>
                </a:solidFill>
                <a:latin typeface="Raleway"/>
                <a:cs typeface="Calibri Light"/>
              </a:rPr>
              <a:t> </a:t>
            </a:r>
            <a:r>
              <a:rPr lang="en-GB" sz="11200" dirty="0" err="1">
                <a:solidFill>
                  <a:schemeClr val="accent2">
                    <a:lumMod val="75000"/>
                  </a:schemeClr>
                </a:solidFill>
                <a:latin typeface="Raleway"/>
                <a:cs typeface="Calibri Light"/>
              </a:rPr>
              <a:t>niet</a:t>
            </a:r>
            <a:r>
              <a:rPr lang="en-GB" sz="11200" dirty="0">
                <a:solidFill>
                  <a:schemeClr val="accent2">
                    <a:lumMod val="75000"/>
                  </a:schemeClr>
                </a:solidFill>
                <a:latin typeface="Raleway"/>
                <a:cs typeface="Calibri Light"/>
              </a:rPr>
              <a:t> op </a:t>
            </a:r>
            <a:r>
              <a:rPr lang="en-GB" sz="11200" dirty="0" err="1">
                <a:solidFill>
                  <a:schemeClr val="accent2">
                    <a:lumMod val="75000"/>
                  </a:schemeClr>
                </a:solidFill>
                <a:latin typeface="Raleway"/>
                <a:cs typeface="Calibri Light"/>
              </a:rPr>
              <a:t>stagedagen</a:t>
            </a:r>
            <a:r>
              <a:rPr lang="en-GB" sz="11200" dirty="0">
                <a:solidFill>
                  <a:schemeClr val="accent2">
                    <a:lumMod val="75000"/>
                  </a:schemeClr>
                </a:solidFill>
                <a:latin typeface="Raleway"/>
                <a:cs typeface="Calibri Light"/>
              </a:rPr>
              <a:t>.</a:t>
            </a:r>
          </a:p>
          <a:p>
            <a:endParaRPr lang="en-GB" sz="11200" dirty="0">
              <a:solidFill>
                <a:schemeClr val="accent2">
                  <a:lumMod val="75000"/>
                </a:schemeClr>
              </a:solidFill>
              <a:latin typeface="Raleway"/>
              <a:cs typeface="Calibri Light"/>
            </a:endParaRPr>
          </a:p>
          <a:p>
            <a:r>
              <a:rPr lang="en-GB" sz="11200" dirty="0" err="1">
                <a:solidFill>
                  <a:schemeClr val="accent2">
                    <a:lumMod val="75000"/>
                  </a:schemeClr>
                </a:solidFill>
                <a:latin typeface="Raleway"/>
                <a:cs typeface="Calibri Light"/>
              </a:rPr>
              <a:t>Ziekmelden</a:t>
            </a:r>
            <a:r>
              <a:rPr lang="en-GB" sz="11200" dirty="0">
                <a:solidFill>
                  <a:schemeClr val="accent2">
                    <a:lumMod val="75000"/>
                  </a:schemeClr>
                </a:solidFill>
                <a:latin typeface="Raleway"/>
                <a:cs typeface="Calibri Light"/>
              </a:rPr>
              <a:t> op stage </a:t>
            </a:r>
            <a:r>
              <a:rPr lang="en-GB" sz="11200" dirty="0" err="1">
                <a:solidFill>
                  <a:schemeClr val="accent2">
                    <a:lumMod val="75000"/>
                  </a:schemeClr>
                </a:solidFill>
                <a:latin typeface="Raleway"/>
                <a:cs typeface="Calibri Light"/>
              </a:rPr>
              <a:t>én</a:t>
            </a:r>
            <a:r>
              <a:rPr lang="en-GB" sz="11200" dirty="0">
                <a:solidFill>
                  <a:schemeClr val="accent2">
                    <a:lumMod val="75000"/>
                  </a:schemeClr>
                </a:solidFill>
                <a:latin typeface="Raleway"/>
                <a:cs typeface="Calibri Light"/>
              </a:rPr>
              <a:t> op school!</a:t>
            </a:r>
          </a:p>
          <a:p>
            <a:endParaRPr lang="en-GB" sz="11200" dirty="0">
              <a:solidFill>
                <a:schemeClr val="accent2">
                  <a:lumMod val="75000"/>
                </a:schemeClr>
              </a:solidFill>
              <a:latin typeface="Raleway"/>
              <a:cs typeface="Calibri Light"/>
            </a:endParaRPr>
          </a:p>
          <a:p>
            <a:r>
              <a:rPr lang="en-GB" sz="11200" dirty="0" err="1">
                <a:solidFill>
                  <a:schemeClr val="accent2">
                    <a:lumMod val="75000"/>
                  </a:schemeClr>
                </a:solidFill>
                <a:latin typeface="Raleway"/>
                <a:cs typeface="Calibri Light"/>
              </a:rPr>
              <a:t>Studiedag</a:t>
            </a:r>
            <a:r>
              <a:rPr lang="en-GB" sz="11200" dirty="0">
                <a:solidFill>
                  <a:schemeClr val="accent2">
                    <a:lumMod val="75000"/>
                  </a:schemeClr>
                </a:solidFill>
                <a:latin typeface="Raleway"/>
                <a:cs typeface="Calibri Light"/>
              </a:rPr>
              <a:t> op </a:t>
            </a:r>
            <a:r>
              <a:rPr lang="en-GB" sz="11200" dirty="0" err="1">
                <a:solidFill>
                  <a:schemeClr val="accent2">
                    <a:lumMod val="75000"/>
                  </a:schemeClr>
                </a:solidFill>
                <a:latin typeface="Raleway"/>
                <a:cs typeface="Calibri Light"/>
              </a:rPr>
              <a:t>een</a:t>
            </a:r>
            <a:r>
              <a:rPr lang="en-GB" sz="11200" dirty="0">
                <a:solidFill>
                  <a:schemeClr val="accent2">
                    <a:lumMod val="75000"/>
                  </a:schemeClr>
                </a:solidFill>
                <a:latin typeface="Raleway"/>
                <a:cs typeface="Calibri Light"/>
              </a:rPr>
              <a:t> </a:t>
            </a:r>
            <a:r>
              <a:rPr lang="en-GB" sz="11200" dirty="0" err="1">
                <a:solidFill>
                  <a:schemeClr val="accent2">
                    <a:lumMod val="75000"/>
                  </a:schemeClr>
                </a:solidFill>
                <a:latin typeface="Raleway"/>
                <a:cs typeface="Calibri Light"/>
              </a:rPr>
              <a:t>stagedag</a:t>
            </a:r>
            <a:r>
              <a:rPr lang="en-GB" sz="11200" dirty="0">
                <a:solidFill>
                  <a:schemeClr val="accent2">
                    <a:lumMod val="75000"/>
                  </a:schemeClr>
                </a:solidFill>
                <a:latin typeface="Raleway"/>
                <a:cs typeface="Calibri Light"/>
              </a:rPr>
              <a:t> = </a:t>
            </a:r>
            <a:r>
              <a:rPr lang="en-GB" sz="11200" dirty="0" err="1">
                <a:solidFill>
                  <a:schemeClr val="accent2">
                    <a:lumMod val="75000"/>
                  </a:schemeClr>
                </a:solidFill>
                <a:latin typeface="Raleway"/>
                <a:cs typeface="Calibri Light"/>
              </a:rPr>
              <a:t>stagedag</a:t>
            </a:r>
            <a:endParaRPr lang="en-GB" sz="11200" dirty="0">
              <a:solidFill>
                <a:schemeClr val="accent2">
                  <a:lumMod val="75000"/>
                </a:schemeClr>
              </a:solidFill>
              <a:latin typeface="Raleway"/>
              <a:cs typeface="Calibri Light"/>
            </a:endParaRPr>
          </a:p>
          <a:p>
            <a:endParaRPr lang="en-GB" sz="11200" dirty="0">
              <a:solidFill>
                <a:schemeClr val="accent2">
                  <a:lumMod val="75000"/>
                </a:schemeClr>
              </a:solidFill>
              <a:latin typeface="Raleway"/>
              <a:cs typeface="Calibri Light"/>
            </a:endParaRPr>
          </a:p>
          <a:p>
            <a:r>
              <a:rPr lang="en-GB" sz="11200" dirty="0">
                <a:solidFill>
                  <a:schemeClr val="accent2">
                    <a:lumMod val="75000"/>
                  </a:schemeClr>
                </a:solidFill>
              </a:rPr>
              <a:t>Teams</a:t>
            </a:r>
          </a:p>
          <a:p>
            <a:pPr>
              <a:tabLst>
                <a:tab pos="4525963" algn="l"/>
                <a:tab pos="7377113" algn="l"/>
              </a:tabLst>
            </a:pPr>
            <a:endParaRPr lang="en-GB" dirty="0"/>
          </a:p>
          <a:p>
            <a:pPr>
              <a:tabLst>
                <a:tab pos="4525963" algn="l"/>
                <a:tab pos="7377113" algn="l"/>
              </a:tabLst>
            </a:pPr>
            <a:endParaRPr lang="en-GB" dirty="0"/>
          </a:p>
        </p:txBody>
      </p:sp>
    </p:spTree>
    <p:extLst>
      <p:ext uri="{BB962C8B-B14F-4D97-AF65-F5344CB8AC3E}">
        <p14:creationId xmlns:p14="http://schemas.microsoft.com/office/powerpoint/2010/main" val="92200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E0A51D-2DAC-101B-AE29-7B68008FF1D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C310160-BA02-A092-6E65-E944CDB7B56B}"/>
              </a:ext>
            </a:extLst>
          </p:cNvPr>
          <p:cNvSpPr>
            <a:spLocks noGrp="1"/>
          </p:cNvSpPr>
          <p:nvPr>
            <p:ph type="title"/>
          </p:nvPr>
        </p:nvSpPr>
        <p:spPr/>
        <p:txBody>
          <a:bodyPr>
            <a:normAutofit/>
          </a:bodyPr>
          <a:lstStyle/>
          <a:p>
            <a:r>
              <a:rPr lang="en-GB" dirty="0" err="1"/>
              <a:t>Belangrijk</a:t>
            </a:r>
            <a:endParaRPr lang="en-GB" dirty="0"/>
          </a:p>
        </p:txBody>
      </p:sp>
      <p:sp>
        <p:nvSpPr>
          <p:cNvPr id="3" name="Tijdelijke aanduiding voor inhoud 2">
            <a:extLst>
              <a:ext uri="{FF2B5EF4-FFF2-40B4-BE49-F238E27FC236}">
                <a16:creationId xmlns:a16="http://schemas.microsoft.com/office/drawing/2014/main" id="{717A8754-9021-4010-4B59-6029C1A4EFB3}"/>
              </a:ext>
            </a:extLst>
          </p:cNvPr>
          <p:cNvSpPr>
            <a:spLocks noGrp="1"/>
          </p:cNvSpPr>
          <p:nvPr>
            <p:ph idx="1"/>
          </p:nvPr>
        </p:nvSpPr>
        <p:spPr>
          <a:xfrm>
            <a:off x="764722" y="1447801"/>
            <a:ext cx="10515600" cy="3380232"/>
          </a:xfrm>
        </p:spPr>
        <p:txBody>
          <a:bodyPr vert="horz" lIns="0" tIns="0" rIns="0" bIns="0" rtlCol="0" anchor="t">
            <a:normAutofit fontScale="25000" lnSpcReduction="20000"/>
          </a:bodyPr>
          <a:lstStyle/>
          <a:p>
            <a:pPr marL="0" indent="0">
              <a:buNone/>
              <a:tabLst>
                <a:tab pos="4665663" algn="l"/>
                <a:tab pos="7151688" algn="l"/>
              </a:tabLst>
            </a:pPr>
            <a:endParaRPr lang="en-GB" dirty="0"/>
          </a:p>
          <a:p>
            <a:r>
              <a:rPr lang="en-GB" sz="11200" dirty="0">
                <a:solidFill>
                  <a:schemeClr val="accent2">
                    <a:lumMod val="75000"/>
                  </a:schemeClr>
                </a:solidFill>
              </a:rPr>
              <a:t>Wat </a:t>
            </a:r>
            <a:r>
              <a:rPr lang="en-GB" sz="11200" dirty="0" err="1">
                <a:solidFill>
                  <a:schemeClr val="accent2">
                    <a:lumMod val="75000"/>
                  </a:schemeClr>
                </a:solidFill>
              </a:rPr>
              <a:t>als</a:t>
            </a:r>
            <a:r>
              <a:rPr lang="en-GB" sz="11200" dirty="0">
                <a:solidFill>
                  <a:schemeClr val="accent2">
                    <a:lumMod val="75000"/>
                  </a:schemeClr>
                </a:solidFill>
              </a:rPr>
              <a:t> </a:t>
            </a:r>
            <a:r>
              <a:rPr lang="en-GB" sz="11200" dirty="0" err="1">
                <a:solidFill>
                  <a:schemeClr val="accent2">
                    <a:lumMod val="75000"/>
                  </a:schemeClr>
                </a:solidFill>
              </a:rPr>
              <a:t>mijn</a:t>
            </a:r>
            <a:r>
              <a:rPr lang="en-GB" sz="11200" dirty="0">
                <a:solidFill>
                  <a:schemeClr val="accent2">
                    <a:lumMod val="75000"/>
                  </a:schemeClr>
                </a:solidFill>
              </a:rPr>
              <a:t> kind </a:t>
            </a:r>
            <a:r>
              <a:rPr lang="en-GB" sz="11200" dirty="0" err="1">
                <a:solidFill>
                  <a:schemeClr val="accent2">
                    <a:lumMod val="75000"/>
                  </a:schemeClr>
                </a:solidFill>
              </a:rPr>
              <a:t>geen</a:t>
            </a:r>
            <a:r>
              <a:rPr lang="en-GB" sz="11200" dirty="0">
                <a:solidFill>
                  <a:schemeClr val="accent2">
                    <a:lumMod val="75000"/>
                  </a:schemeClr>
                </a:solidFill>
              </a:rPr>
              <a:t> stage </a:t>
            </a:r>
            <a:r>
              <a:rPr lang="en-GB" sz="11200" dirty="0" err="1">
                <a:solidFill>
                  <a:schemeClr val="accent2">
                    <a:lumMod val="75000"/>
                  </a:schemeClr>
                </a:solidFill>
              </a:rPr>
              <a:t>heeft</a:t>
            </a:r>
            <a:r>
              <a:rPr lang="en-GB" sz="11200" dirty="0">
                <a:solidFill>
                  <a:schemeClr val="accent2">
                    <a:lumMod val="75000"/>
                  </a:schemeClr>
                </a:solidFill>
              </a:rPr>
              <a:t>?</a:t>
            </a:r>
          </a:p>
          <a:p>
            <a:endParaRPr lang="en-GB" sz="11200" dirty="0">
              <a:solidFill>
                <a:schemeClr val="accent2">
                  <a:lumMod val="75000"/>
                </a:schemeClr>
              </a:solidFill>
            </a:endParaRPr>
          </a:p>
          <a:p>
            <a:r>
              <a:rPr lang="en-GB" sz="11200" dirty="0" err="1">
                <a:solidFill>
                  <a:schemeClr val="accent2">
                    <a:lumMod val="75000"/>
                  </a:schemeClr>
                </a:solidFill>
                <a:latin typeface="Raleway"/>
                <a:cs typeface="Calibri Light"/>
              </a:rPr>
              <a:t>DigiD</a:t>
            </a:r>
            <a:r>
              <a:rPr lang="en-GB" sz="11200" dirty="0">
                <a:solidFill>
                  <a:schemeClr val="accent2">
                    <a:lumMod val="75000"/>
                  </a:schemeClr>
                </a:solidFill>
                <a:latin typeface="Raleway"/>
                <a:cs typeface="Calibri Light"/>
              </a:rPr>
              <a:t> (</a:t>
            </a:r>
            <a:r>
              <a:rPr lang="en-GB" sz="11200" dirty="0" err="1">
                <a:solidFill>
                  <a:schemeClr val="accent2">
                    <a:lumMod val="75000"/>
                  </a:schemeClr>
                </a:solidFill>
                <a:latin typeface="Raleway"/>
                <a:cs typeface="Calibri Light"/>
              </a:rPr>
              <a:t>soms</a:t>
            </a:r>
            <a:r>
              <a:rPr lang="en-GB" sz="11200" dirty="0">
                <a:solidFill>
                  <a:schemeClr val="accent2">
                    <a:lumMod val="75000"/>
                  </a:schemeClr>
                </a:solidFill>
                <a:latin typeface="Raleway"/>
                <a:cs typeface="Calibri Light"/>
              </a:rPr>
              <a:t> </a:t>
            </a:r>
            <a:r>
              <a:rPr lang="en-GB" sz="11200" dirty="0" err="1">
                <a:solidFill>
                  <a:schemeClr val="accent2">
                    <a:lumMod val="75000"/>
                  </a:schemeClr>
                </a:solidFill>
                <a:latin typeface="Raleway"/>
                <a:cs typeface="Calibri Light"/>
              </a:rPr>
              <a:t>kan</a:t>
            </a:r>
            <a:r>
              <a:rPr lang="en-GB" sz="11200" dirty="0">
                <a:solidFill>
                  <a:schemeClr val="accent2">
                    <a:lumMod val="75000"/>
                  </a:schemeClr>
                </a:solidFill>
                <a:latin typeface="Raleway"/>
                <a:cs typeface="Calibri Light"/>
              </a:rPr>
              <a:t> de locale </a:t>
            </a:r>
            <a:r>
              <a:rPr lang="en-GB" sz="11200" dirty="0" err="1">
                <a:solidFill>
                  <a:schemeClr val="accent2">
                    <a:lumMod val="75000"/>
                  </a:schemeClr>
                </a:solidFill>
                <a:latin typeface="Raleway"/>
                <a:cs typeface="Calibri Light"/>
              </a:rPr>
              <a:t>bibliotheek</a:t>
            </a:r>
            <a:r>
              <a:rPr lang="en-GB" sz="11200" dirty="0">
                <a:solidFill>
                  <a:schemeClr val="accent2">
                    <a:lumMod val="75000"/>
                  </a:schemeClr>
                </a:solidFill>
                <a:latin typeface="Raleway"/>
                <a:cs typeface="Calibri Light"/>
              </a:rPr>
              <a:t> </a:t>
            </a:r>
            <a:r>
              <a:rPr lang="en-GB" sz="11200" dirty="0" err="1">
                <a:solidFill>
                  <a:schemeClr val="accent2">
                    <a:lumMod val="75000"/>
                  </a:schemeClr>
                </a:solidFill>
                <a:latin typeface="Raleway"/>
                <a:cs typeface="Calibri Light"/>
              </a:rPr>
              <a:t>ondersteunen</a:t>
            </a:r>
            <a:r>
              <a:rPr lang="en-GB" sz="11200" dirty="0">
                <a:solidFill>
                  <a:schemeClr val="accent2">
                    <a:lumMod val="75000"/>
                  </a:schemeClr>
                </a:solidFill>
                <a:latin typeface="Raleway"/>
                <a:cs typeface="Calibri Light"/>
              </a:rPr>
              <a:t> </a:t>
            </a:r>
            <a:r>
              <a:rPr lang="en-GB" sz="11200" dirty="0" err="1">
                <a:solidFill>
                  <a:schemeClr val="accent2">
                    <a:lumMod val="75000"/>
                  </a:schemeClr>
                </a:solidFill>
                <a:latin typeface="Raleway"/>
                <a:cs typeface="Calibri Light"/>
              </a:rPr>
              <a:t>bij</a:t>
            </a:r>
            <a:r>
              <a:rPr lang="en-GB" sz="11200" dirty="0">
                <a:solidFill>
                  <a:schemeClr val="accent2">
                    <a:lumMod val="75000"/>
                  </a:schemeClr>
                </a:solidFill>
                <a:latin typeface="Raleway"/>
                <a:cs typeface="Calibri Light"/>
              </a:rPr>
              <a:t> de </a:t>
            </a:r>
            <a:r>
              <a:rPr lang="en-GB" sz="11200" dirty="0" err="1">
                <a:solidFill>
                  <a:schemeClr val="accent2">
                    <a:lumMod val="75000"/>
                  </a:schemeClr>
                </a:solidFill>
                <a:latin typeface="Raleway"/>
                <a:cs typeface="Calibri Light"/>
              </a:rPr>
              <a:t>aanvraag</a:t>
            </a:r>
            <a:r>
              <a:rPr lang="en-GB" sz="11200" dirty="0">
                <a:solidFill>
                  <a:schemeClr val="accent2">
                    <a:lumMod val="75000"/>
                  </a:schemeClr>
                </a:solidFill>
                <a:latin typeface="Raleway"/>
                <a:cs typeface="Calibri Light"/>
              </a:rPr>
              <a:t>, </a:t>
            </a:r>
            <a:r>
              <a:rPr lang="en-GB" sz="11200" dirty="0" err="1">
                <a:solidFill>
                  <a:schemeClr val="accent2">
                    <a:lumMod val="75000"/>
                  </a:schemeClr>
                </a:solidFill>
                <a:latin typeface="Raleway"/>
                <a:cs typeface="Calibri Light"/>
              </a:rPr>
              <a:t>DigiD</a:t>
            </a:r>
            <a:r>
              <a:rPr lang="en-GB" sz="11200" dirty="0">
                <a:solidFill>
                  <a:schemeClr val="accent2">
                    <a:lumMod val="75000"/>
                  </a:schemeClr>
                </a:solidFill>
                <a:latin typeface="Raleway"/>
                <a:cs typeface="Calibri Light"/>
              </a:rPr>
              <a:t> </a:t>
            </a:r>
            <a:r>
              <a:rPr lang="en-GB" sz="11200" dirty="0" err="1">
                <a:solidFill>
                  <a:schemeClr val="accent2">
                    <a:lumMod val="75000"/>
                  </a:schemeClr>
                </a:solidFill>
                <a:latin typeface="Raleway"/>
                <a:cs typeface="Calibri Light"/>
              </a:rPr>
              <a:t>aanvragen</a:t>
            </a:r>
            <a:r>
              <a:rPr lang="en-GB" sz="11200" dirty="0">
                <a:solidFill>
                  <a:schemeClr val="accent2">
                    <a:lumMod val="75000"/>
                  </a:schemeClr>
                </a:solidFill>
                <a:latin typeface="Raleway"/>
                <a:cs typeface="Calibri Light"/>
              </a:rPr>
              <a:t> </a:t>
            </a:r>
            <a:r>
              <a:rPr lang="en-GB" sz="11200">
                <a:solidFill>
                  <a:schemeClr val="accent2">
                    <a:lumMod val="75000"/>
                  </a:schemeClr>
                </a:solidFill>
                <a:latin typeface="Raleway"/>
                <a:cs typeface="Calibri Light"/>
              </a:rPr>
              <a:t>is gratis)</a:t>
            </a:r>
            <a:endParaRPr lang="en-GB" sz="11200" dirty="0">
              <a:solidFill>
                <a:schemeClr val="accent2">
                  <a:lumMod val="75000"/>
                </a:schemeClr>
              </a:solidFill>
              <a:latin typeface="Raleway"/>
              <a:cs typeface="Calibri Light"/>
            </a:endParaRPr>
          </a:p>
          <a:p>
            <a:endParaRPr lang="en-GB" sz="11200" dirty="0">
              <a:solidFill>
                <a:schemeClr val="accent2">
                  <a:lumMod val="75000"/>
                </a:schemeClr>
              </a:solidFill>
            </a:endParaRPr>
          </a:p>
          <a:p>
            <a:r>
              <a:rPr lang="en-GB" sz="11200" dirty="0">
                <a:solidFill>
                  <a:schemeClr val="accent2">
                    <a:lumMod val="75000"/>
                  </a:schemeClr>
                </a:solidFill>
                <a:latin typeface="Raleway"/>
                <a:cs typeface="Calibri Light"/>
              </a:rPr>
              <a:t>VOG (Hier </a:t>
            </a:r>
            <a:r>
              <a:rPr lang="en-GB" sz="11200" dirty="0" err="1">
                <a:solidFill>
                  <a:schemeClr val="accent2">
                    <a:lumMod val="75000"/>
                  </a:schemeClr>
                </a:solidFill>
                <a:latin typeface="Raleway"/>
                <a:cs typeface="Calibri Light"/>
              </a:rPr>
              <a:t>zijn</a:t>
            </a:r>
            <a:r>
              <a:rPr lang="en-GB" sz="11200" dirty="0">
                <a:solidFill>
                  <a:schemeClr val="accent2">
                    <a:lumMod val="75000"/>
                  </a:schemeClr>
                </a:solidFill>
                <a:latin typeface="Raleway"/>
                <a:cs typeface="Calibri Light"/>
              </a:rPr>
              <a:t> </a:t>
            </a:r>
            <a:r>
              <a:rPr lang="en-GB" sz="11200" dirty="0" err="1">
                <a:solidFill>
                  <a:schemeClr val="accent2">
                    <a:lumMod val="75000"/>
                  </a:schemeClr>
                </a:solidFill>
                <a:latin typeface="Raleway"/>
                <a:cs typeface="Calibri Light"/>
              </a:rPr>
              <a:t>kosten</a:t>
            </a:r>
            <a:r>
              <a:rPr lang="en-GB" sz="11200" dirty="0">
                <a:solidFill>
                  <a:schemeClr val="accent2">
                    <a:lumMod val="75000"/>
                  </a:schemeClr>
                </a:solidFill>
                <a:latin typeface="Raleway"/>
                <a:cs typeface="Calibri Light"/>
              </a:rPr>
              <a:t> </a:t>
            </a:r>
            <a:r>
              <a:rPr lang="en-GB" sz="11200" dirty="0" err="1">
                <a:solidFill>
                  <a:schemeClr val="accent2">
                    <a:lumMod val="75000"/>
                  </a:schemeClr>
                </a:solidFill>
                <a:latin typeface="Raleway"/>
                <a:cs typeface="Calibri Light"/>
              </a:rPr>
              <a:t>aan</a:t>
            </a:r>
            <a:r>
              <a:rPr lang="en-GB" sz="11200" dirty="0">
                <a:solidFill>
                  <a:schemeClr val="accent2">
                    <a:lumMod val="75000"/>
                  </a:schemeClr>
                </a:solidFill>
                <a:latin typeface="Raleway"/>
                <a:cs typeface="Calibri Light"/>
              </a:rPr>
              <a:t> </a:t>
            </a:r>
            <a:r>
              <a:rPr lang="en-GB" sz="11200" dirty="0" err="1">
                <a:solidFill>
                  <a:schemeClr val="accent2">
                    <a:lumMod val="75000"/>
                  </a:schemeClr>
                </a:solidFill>
                <a:latin typeface="Raleway"/>
                <a:cs typeface="Calibri Light"/>
              </a:rPr>
              <a:t>verbonden</a:t>
            </a:r>
            <a:r>
              <a:rPr lang="en-GB" sz="11200" dirty="0">
                <a:solidFill>
                  <a:schemeClr val="accent2">
                    <a:lumMod val="75000"/>
                  </a:schemeClr>
                </a:solidFill>
                <a:latin typeface="Raleway"/>
                <a:cs typeface="Calibri Light"/>
              </a:rPr>
              <a:t>, </a:t>
            </a:r>
            <a:r>
              <a:rPr lang="en-GB" sz="11200" dirty="0" err="1">
                <a:solidFill>
                  <a:schemeClr val="accent2">
                    <a:lumMod val="75000"/>
                  </a:schemeClr>
                </a:solidFill>
                <a:latin typeface="Raleway"/>
                <a:cs typeface="Calibri Light"/>
              </a:rPr>
              <a:t>vaak</a:t>
            </a:r>
            <a:r>
              <a:rPr lang="en-GB" sz="11200" dirty="0">
                <a:solidFill>
                  <a:schemeClr val="accent2">
                    <a:lumMod val="75000"/>
                  </a:schemeClr>
                </a:solidFill>
                <a:latin typeface="Raleway"/>
                <a:cs typeface="Calibri Light"/>
              </a:rPr>
              <a:t> </a:t>
            </a:r>
            <a:r>
              <a:rPr lang="en-GB" sz="11200" dirty="0" err="1">
                <a:solidFill>
                  <a:schemeClr val="accent2">
                    <a:lumMod val="75000"/>
                  </a:schemeClr>
                </a:solidFill>
                <a:latin typeface="Raleway"/>
                <a:cs typeface="Calibri Light"/>
              </a:rPr>
              <a:t>voor</a:t>
            </a:r>
            <a:r>
              <a:rPr lang="en-GB" sz="11200" dirty="0">
                <a:solidFill>
                  <a:schemeClr val="accent2">
                    <a:lumMod val="75000"/>
                  </a:schemeClr>
                </a:solidFill>
                <a:latin typeface="Raleway"/>
                <a:cs typeface="Calibri Light"/>
              </a:rPr>
              <a:t> </a:t>
            </a:r>
            <a:r>
              <a:rPr lang="en-GB" sz="11200" dirty="0" err="1">
                <a:solidFill>
                  <a:schemeClr val="accent2">
                    <a:lumMod val="75000"/>
                  </a:schemeClr>
                </a:solidFill>
                <a:latin typeface="Raleway"/>
                <a:cs typeface="Calibri Light"/>
              </a:rPr>
              <a:t>rekening</a:t>
            </a:r>
            <a:r>
              <a:rPr lang="en-GB" sz="11200" dirty="0">
                <a:solidFill>
                  <a:schemeClr val="accent2">
                    <a:lumMod val="75000"/>
                  </a:schemeClr>
                </a:solidFill>
                <a:latin typeface="Raleway"/>
                <a:cs typeface="Calibri Light"/>
              </a:rPr>
              <a:t> van </a:t>
            </a:r>
            <a:r>
              <a:rPr lang="en-GB" sz="11200" dirty="0" err="1">
                <a:solidFill>
                  <a:schemeClr val="accent2">
                    <a:lumMod val="75000"/>
                  </a:schemeClr>
                </a:solidFill>
                <a:latin typeface="Raleway"/>
                <a:cs typeface="Calibri Light"/>
              </a:rPr>
              <a:t>ouders</a:t>
            </a:r>
            <a:r>
              <a:rPr lang="en-GB" sz="11200" dirty="0">
                <a:solidFill>
                  <a:schemeClr val="accent2">
                    <a:lumMod val="75000"/>
                  </a:schemeClr>
                </a:solidFill>
                <a:latin typeface="Raleway"/>
                <a:cs typeface="Calibri Light"/>
              </a:rPr>
              <a:t>)</a:t>
            </a:r>
          </a:p>
          <a:p>
            <a:endParaRPr lang="en-GB" sz="6400" dirty="0">
              <a:solidFill>
                <a:schemeClr val="accent2">
                  <a:lumMod val="75000"/>
                </a:schemeClr>
              </a:solidFill>
            </a:endParaRPr>
          </a:p>
          <a:p>
            <a:pPr>
              <a:tabLst>
                <a:tab pos="4525963" algn="l"/>
                <a:tab pos="7377113" algn="l"/>
              </a:tabLst>
            </a:pPr>
            <a:endParaRPr lang="en-GB" sz="6400" dirty="0">
              <a:solidFill>
                <a:schemeClr val="accent2">
                  <a:lumMod val="75000"/>
                </a:schemeClr>
              </a:solidFill>
            </a:endParaRPr>
          </a:p>
          <a:p>
            <a:pPr>
              <a:tabLst>
                <a:tab pos="4525963" algn="l"/>
                <a:tab pos="7377113" algn="l"/>
              </a:tabLst>
            </a:pPr>
            <a:r>
              <a:rPr lang="en-GB" sz="11200" dirty="0">
                <a:solidFill>
                  <a:schemeClr val="accent2">
                    <a:lumMod val="75000"/>
                  </a:schemeClr>
                </a:solidFill>
              </a:rPr>
              <a:t>Stage </a:t>
            </a:r>
            <a:r>
              <a:rPr lang="en-GB" sz="11200" dirty="0" err="1">
                <a:solidFill>
                  <a:schemeClr val="accent2">
                    <a:lumMod val="75000"/>
                  </a:schemeClr>
                </a:solidFill>
              </a:rPr>
              <a:t>lopen</a:t>
            </a:r>
            <a:r>
              <a:rPr lang="en-GB" sz="11200" dirty="0">
                <a:solidFill>
                  <a:schemeClr val="accent2">
                    <a:lumMod val="75000"/>
                  </a:schemeClr>
                </a:solidFill>
              </a:rPr>
              <a:t> is </a:t>
            </a:r>
            <a:r>
              <a:rPr lang="en-GB" sz="11200" dirty="0" err="1">
                <a:solidFill>
                  <a:schemeClr val="accent2">
                    <a:lumMod val="75000"/>
                  </a:schemeClr>
                </a:solidFill>
              </a:rPr>
              <a:t>leren</a:t>
            </a:r>
            <a:r>
              <a:rPr lang="en-GB" sz="11200" dirty="0">
                <a:solidFill>
                  <a:schemeClr val="accent2">
                    <a:lumMod val="75000"/>
                  </a:schemeClr>
                </a:solidFill>
              </a:rPr>
              <a:t>, maar </a:t>
            </a:r>
            <a:r>
              <a:rPr lang="en-GB" sz="11200" dirty="0" err="1">
                <a:solidFill>
                  <a:schemeClr val="accent2">
                    <a:lumMod val="75000"/>
                  </a:schemeClr>
                </a:solidFill>
              </a:rPr>
              <a:t>moet</a:t>
            </a:r>
            <a:r>
              <a:rPr lang="en-GB" sz="11200" dirty="0">
                <a:solidFill>
                  <a:schemeClr val="accent2">
                    <a:lumMod val="75000"/>
                  </a:schemeClr>
                </a:solidFill>
              </a:rPr>
              <a:t> </a:t>
            </a:r>
            <a:r>
              <a:rPr lang="en-GB" sz="11200" dirty="0" err="1">
                <a:solidFill>
                  <a:schemeClr val="accent2">
                    <a:lumMod val="75000"/>
                  </a:schemeClr>
                </a:solidFill>
              </a:rPr>
              <a:t>ook</a:t>
            </a:r>
            <a:r>
              <a:rPr lang="en-GB" sz="11200" dirty="0">
                <a:solidFill>
                  <a:schemeClr val="accent2">
                    <a:lumMod val="75000"/>
                  </a:schemeClr>
                </a:solidFill>
              </a:rPr>
              <a:t> erg </a:t>
            </a:r>
            <a:r>
              <a:rPr lang="en-GB" sz="11200" dirty="0" err="1">
                <a:solidFill>
                  <a:schemeClr val="accent2">
                    <a:lumMod val="75000"/>
                  </a:schemeClr>
                </a:solidFill>
              </a:rPr>
              <a:t>leuk</a:t>
            </a:r>
            <a:r>
              <a:rPr lang="en-GB" sz="11200" dirty="0">
                <a:solidFill>
                  <a:schemeClr val="accent2">
                    <a:lumMod val="75000"/>
                  </a:schemeClr>
                </a:solidFill>
              </a:rPr>
              <a:t> </a:t>
            </a:r>
            <a:r>
              <a:rPr lang="en-GB" sz="11200" dirty="0" err="1">
                <a:solidFill>
                  <a:schemeClr val="accent2">
                    <a:lumMod val="75000"/>
                  </a:schemeClr>
                </a:solidFill>
              </a:rPr>
              <a:t>zijn</a:t>
            </a:r>
            <a:r>
              <a:rPr lang="en-GB" sz="11200" dirty="0">
                <a:solidFill>
                  <a:schemeClr val="accent2">
                    <a:lumMod val="75000"/>
                  </a:schemeClr>
                </a:solidFill>
              </a:rPr>
              <a:t>.</a:t>
            </a:r>
          </a:p>
          <a:p>
            <a:pPr>
              <a:tabLst>
                <a:tab pos="4525963" algn="l"/>
                <a:tab pos="7377113" algn="l"/>
              </a:tabLst>
            </a:pPr>
            <a:endParaRPr lang="en-GB" dirty="0"/>
          </a:p>
          <a:p>
            <a:pPr>
              <a:tabLst>
                <a:tab pos="4525963" algn="l"/>
                <a:tab pos="7377113" algn="l"/>
              </a:tabLst>
            </a:pPr>
            <a:endParaRPr lang="en-GB" dirty="0"/>
          </a:p>
        </p:txBody>
      </p:sp>
    </p:spTree>
    <p:extLst>
      <p:ext uri="{BB962C8B-B14F-4D97-AF65-F5344CB8AC3E}">
        <p14:creationId xmlns:p14="http://schemas.microsoft.com/office/powerpoint/2010/main" val="4408122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E5E74F-1BF6-1EB8-4ADB-4CD4737E26CE}"/>
              </a:ext>
            </a:extLst>
          </p:cNvPr>
          <p:cNvSpPr>
            <a:spLocks noGrp="1"/>
          </p:cNvSpPr>
          <p:nvPr>
            <p:ph type="title"/>
          </p:nvPr>
        </p:nvSpPr>
        <p:spPr>
          <a:xfrm>
            <a:off x="770823" y="365125"/>
            <a:ext cx="10515600" cy="1325563"/>
          </a:xfrm>
        </p:spPr>
        <p:txBody>
          <a:bodyPr/>
          <a:lstStyle/>
          <a:p>
            <a:r>
              <a:rPr lang="nl-NL" u="sng"/>
              <a:t>Samen</a:t>
            </a:r>
            <a:r>
              <a:rPr lang="nl-NL"/>
              <a:t> er iets moois van maken</a:t>
            </a:r>
          </a:p>
        </p:txBody>
      </p:sp>
      <p:pic>
        <p:nvPicPr>
          <p:cNvPr id="1026" name="Picture 2" descr="Ouders – HLW">
            <a:extLst>
              <a:ext uri="{FF2B5EF4-FFF2-40B4-BE49-F238E27FC236}">
                <a16:creationId xmlns:a16="http://schemas.microsoft.com/office/drawing/2014/main" id="{C1FC7EC4-38BE-1664-3D78-616778E8D2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8500" y="1177792"/>
            <a:ext cx="5294592" cy="452981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el 3">
            <a:extLst>
              <a:ext uri="{FF2B5EF4-FFF2-40B4-BE49-F238E27FC236}">
                <a16:creationId xmlns:a16="http://schemas.microsoft.com/office/drawing/2014/main" id="{F6C78D48-CB37-CB2F-21FE-16D955A4A9C5}"/>
              </a:ext>
            </a:extLst>
          </p:cNvPr>
          <p:cNvGraphicFramePr>
            <a:graphicFrameLocks noGrp="1"/>
          </p:cNvGraphicFramePr>
          <p:nvPr>
            <p:extLst>
              <p:ext uri="{D42A27DB-BD31-4B8C-83A1-F6EECF244321}">
                <p14:modId xmlns:p14="http://schemas.microsoft.com/office/powerpoint/2010/main" val="1510057146"/>
              </p:ext>
            </p:extLst>
          </p:nvPr>
        </p:nvGraphicFramePr>
        <p:xfrm>
          <a:off x="137667" y="1339581"/>
          <a:ext cx="6910833" cy="4480560"/>
        </p:xfrm>
        <a:graphic>
          <a:graphicData uri="http://schemas.openxmlformats.org/drawingml/2006/table">
            <a:tbl>
              <a:tblPr firstRow="1" bandRow="1">
                <a:tableStyleId>{5C22544A-7EE6-4342-B048-85BDC9FD1C3A}</a:tableStyleId>
              </a:tblPr>
              <a:tblGrid>
                <a:gridCol w="2303611">
                  <a:extLst>
                    <a:ext uri="{9D8B030D-6E8A-4147-A177-3AD203B41FA5}">
                      <a16:colId xmlns:a16="http://schemas.microsoft.com/office/drawing/2014/main" val="2374339758"/>
                    </a:ext>
                  </a:extLst>
                </a:gridCol>
                <a:gridCol w="2303611">
                  <a:extLst>
                    <a:ext uri="{9D8B030D-6E8A-4147-A177-3AD203B41FA5}">
                      <a16:colId xmlns:a16="http://schemas.microsoft.com/office/drawing/2014/main" val="1821471269"/>
                    </a:ext>
                  </a:extLst>
                </a:gridCol>
                <a:gridCol w="2303611">
                  <a:extLst>
                    <a:ext uri="{9D8B030D-6E8A-4147-A177-3AD203B41FA5}">
                      <a16:colId xmlns:a16="http://schemas.microsoft.com/office/drawing/2014/main" val="295596017"/>
                    </a:ext>
                  </a:extLst>
                </a:gridCol>
              </a:tblGrid>
              <a:tr h="329231">
                <a:tc>
                  <a:txBody>
                    <a:bodyPr/>
                    <a:lstStyle/>
                    <a:p>
                      <a:r>
                        <a:rPr lang="nl-NL" dirty="0"/>
                        <a:t>Leerling</a:t>
                      </a:r>
                    </a:p>
                  </a:txBody>
                  <a:tcPr>
                    <a:solidFill>
                      <a:srgbClr val="2E3D8B"/>
                    </a:solidFill>
                  </a:tcPr>
                </a:tc>
                <a:tc>
                  <a:txBody>
                    <a:bodyPr/>
                    <a:lstStyle/>
                    <a:p>
                      <a:r>
                        <a:rPr lang="nl-NL" dirty="0"/>
                        <a:t>Ouder(s)</a:t>
                      </a:r>
                    </a:p>
                  </a:txBody>
                  <a:tcPr>
                    <a:solidFill>
                      <a:srgbClr val="FF0000"/>
                    </a:solidFill>
                  </a:tcPr>
                </a:tc>
                <a:tc>
                  <a:txBody>
                    <a:bodyPr/>
                    <a:lstStyle/>
                    <a:p>
                      <a:r>
                        <a:rPr lang="nl-NL" dirty="0"/>
                        <a:t>School</a:t>
                      </a:r>
                    </a:p>
                  </a:txBody>
                  <a:tcPr>
                    <a:solidFill>
                      <a:srgbClr val="F0C714"/>
                    </a:solidFill>
                  </a:tcPr>
                </a:tc>
                <a:extLst>
                  <a:ext uri="{0D108BD9-81ED-4DB2-BD59-A6C34878D82A}">
                    <a16:rowId xmlns:a16="http://schemas.microsoft.com/office/drawing/2014/main" val="3987885498"/>
                  </a:ext>
                </a:extLst>
              </a:tr>
              <a:tr h="329231">
                <a:tc>
                  <a:txBody>
                    <a:bodyPr/>
                    <a:lstStyle/>
                    <a:p>
                      <a:r>
                        <a:rPr lang="nl-NL" dirty="0"/>
                        <a:t>Denkt actief mee over mogelijke stageplekken en komt met voorstellen.</a:t>
                      </a:r>
                    </a:p>
                  </a:txBody>
                  <a:tcPr/>
                </a:tc>
                <a:tc>
                  <a:txBody>
                    <a:bodyPr/>
                    <a:lstStyle/>
                    <a:p>
                      <a:r>
                        <a:rPr lang="nl-NL" dirty="0"/>
                        <a:t>Gaan in gesprek met leerlingen over interesses en mogelijkheden.</a:t>
                      </a:r>
                    </a:p>
                  </a:txBody>
                  <a:tcPr/>
                </a:tc>
                <a:tc>
                  <a:txBody>
                    <a:bodyPr/>
                    <a:lstStyle/>
                    <a:p>
                      <a:r>
                        <a:rPr lang="nl-NL" dirty="0"/>
                        <a:t>Helpt de leerling bij het vinden van een stage.</a:t>
                      </a:r>
                    </a:p>
                  </a:txBody>
                  <a:tcPr/>
                </a:tc>
                <a:extLst>
                  <a:ext uri="{0D108BD9-81ED-4DB2-BD59-A6C34878D82A}">
                    <a16:rowId xmlns:a16="http://schemas.microsoft.com/office/drawing/2014/main" val="4051084435"/>
                  </a:ext>
                </a:extLst>
              </a:tr>
              <a:tr h="329231">
                <a:tc>
                  <a:txBody>
                    <a:bodyPr/>
                    <a:lstStyle/>
                    <a:p>
                      <a:r>
                        <a:rPr lang="nl-NL" dirty="0"/>
                        <a:t>Is bereid iets nieuws te proberen, door te zetten en zich te houden aan gemaakte afspraken.</a:t>
                      </a:r>
                    </a:p>
                  </a:txBody>
                  <a:tcPr/>
                </a:tc>
                <a:tc>
                  <a:txBody>
                    <a:bodyPr/>
                    <a:lstStyle/>
                    <a:p>
                      <a:r>
                        <a:rPr lang="nl-NL" dirty="0"/>
                        <a:t>Stimuleren hun kind om door te zetten en zich aan afspraken te houden.</a:t>
                      </a:r>
                    </a:p>
                  </a:txBody>
                  <a:tcPr/>
                </a:tc>
                <a:tc>
                  <a:txBody>
                    <a:bodyPr/>
                    <a:lstStyle/>
                    <a:p>
                      <a:r>
                        <a:rPr lang="nl-NL" dirty="0"/>
                        <a:t>Neemt contact op met het bedrijf en zorgt dat de juiste afspraken worden gemaakt. </a:t>
                      </a:r>
                    </a:p>
                  </a:txBody>
                  <a:tcPr/>
                </a:tc>
                <a:extLst>
                  <a:ext uri="{0D108BD9-81ED-4DB2-BD59-A6C34878D82A}">
                    <a16:rowId xmlns:a16="http://schemas.microsoft.com/office/drawing/2014/main" val="2662177818"/>
                  </a:ext>
                </a:extLst>
              </a:tr>
              <a:tr h="465753">
                <a:tc>
                  <a:txBody>
                    <a:bodyPr/>
                    <a:lstStyle/>
                    <a:p>
                      <a:r>
                        <a:rPr lang="nl-NL" dirty="0"/>
                        <a:t>Voert gesprekken met stage, de mentor en stagebegeleider, ouders over de stage. Geeft aan als er iets is.</a:t>
                      </a:r>
                    </a:p>
                  </a:txBody>
                  <a:tcPr/>
                </a:tc>
                <a:tc>
                  <a:txBody>
                    <a:bodyPr/>
                    <a:lstStyle/>
                    <a:p>
                      <a:r>
                        <a:rPr lang="nl-NL" dirty="0"/>
                        <a:t>Nemen contact op met mentor met vragen of zorgen als die er zijn. </a:t>
                      </a:r>
                    </a:p>
                  </a:txBody>
                  <a:tcPr/>
                </a:tc>
                <a:tc>
                  <a:txBody>
                    <a:bodyPr/>
                    <a:lstStyle/>
                    <a:p>
                      <a:r>
                        <a:rPr lang="nl-NL" dirty="0"/>
                        <a:t>Begeleidt de leerling op stage en bewaakt de voortgang. Neemt contact op met ouders indien nodig.</a:t>
                      </a:r>
                    </a:p>
                  </a:txBody>
                  <a:tcPr/>
                </a:tc>
                <a:extLst>
                  <a:ext uri="{0D108BD9-81ED-4DB2-BD59-A6C34878D82A}">
                    <a16:rowId xmlns:a16="http://schemas.microsoft.com/office/drawing/2014/main" val="3778152448"/>
                  </a:ext>
                </a:extLst>
              </a:tr>
            </a:tbl>
          </a:graphicData>
        </a:graphic>
      </p:graphicFrame>
    </p:spTree>
    <p:extLst>
      <p:ext uri="{BB962C8B-B14F-4D97-AF65-F5344CB8AC3E}">
        <p14:creationId xmlns:p14="http://schemas.microsoft.com/office/powerpoint/2010/main" val="2587007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581156-5EA8-B844-AF4F-EA2E153AE722}"/>
              </a:ext>
            </a:extLst>
          </p:cNvPr>
          <p:cNvSpPr>
            <a:spLocks noGrp="1"/>
          </p:cNvSpPr>
          <p:nvPr>
            <p:ph type="title"/>
          </p:nvPr>
        </p:nvSpPr>
        <p:spPr>
          <a:xfrm>
            <a:off x="838200" y="365125"/>
            <a:ext cx="10515600" cy="1325563"/>
          </a:xfrm>
        </p:spPr>
        <p:txBody>
          <a:bodyPr>
            <a:normAutofit/>
          </a:bodyPr>
          <a:lstStyle/>
          <a:p>
            <a:pPr algn="ctr"/>
            <a:r>
              <a:rPr lang="en-GB" err="1"/>
              <a:t>Vragen</a:t>
            </a:r>
            <a:r>
              <a:rPr lang="en-GB"/>
              <a:t>?</a:t>
            </a:r>
          </a:p>
        </p:txBody>
      </p:sp>
      <p:sp>
        <p:nvSpPr>
          <p:cNvPr id="3" name="Tijdelijke aanduiding voor inhoud 2">
            <a:extLst>
              <a:ext uri="{FF2B5EF4-FFF2-40B4-BE49-F238E27FC236}">
                <a16:creationId xmlns:a16="http://schemas.microsoft.com/office/drawing/2014/main" id="{756E57E3-8C3C-1148-A1E9-2B6A2E116D2D}"/>
              </a:ext>
            </a:extLst>
          </p:cNvPr>
          <p:cNvSpPr>
            <a:spLocks noGrp="1"/>
          </p:cNvSpPr>
          <p:nvPr>
            <p:ph idx="1"/>
          </p:nvPr>
        </p:nvSpPr>
        <p:spPr>
          <a:xfrm>
            <a:off x="838200" y="1899104"/>
            <a:ext cx="10515600" cy="3277054"/>
          </a:xfrm>
        </p:spPr>
        <p:txBody>
          <a:bodyPr>
            <a:noAutofit/>
          </a:bodyPr>
          <a:lstStyle/>
          <a:p>
            <a:pPr marL="0" indent="0" algn="ctr">
              <a:buNone/>
            </a:pPr>
            <a:endParaRPr lang="en-GB" b="1">
              <a:solidFill>
                <a:schemeClr val="accent1"/>
              </a:solidFill>
            </a:endParaRPr>
          </a:p>
          <a:p>
            <a:pPr marL="0" indent="0" algn="ctr">
              <a:buNone/>
            </a:pPr>
            <a:r>
              <a:rPr lang="en-GB" sz="3600">
                <a:solidFill>
                  <a:schemeClr val="accent2">
                    <a:lumMod val="75000"/>
                  </a:schemeClr>
                </a:solidFill>
              </a:rPr>
              <a:t>Kent of </a:t>
            </a:r>
            <a:r>
              <a:rPr lang="en-GB" sz="3600" err="1">
                <a:solidFill>
                  <a:schemeClr val="accent2">
                    <a:lumMod val="75000"/>
                  </a:schemeClr>
                </a:solidFill>
              </a:rPr>
              <a:t>heeft</a:t>
            </a:r>
            <a:r>
              <a:rPr lang="en-GB" sz="3600">
                <a:solidFill>
                  <a:schemeClr val="accent2">
                    <a:lumMod val="75000"/>
                  </a:schemeClr>
                </a:solidFill>
              </a:rPr>
              <a:t> u </a:t>
            </a:r>
            <a:r>
              <a:rPr lang="en-GB" sz="3600" err="1">
                <a:solidFill>
                  <a:schemeClr val="accent2">
                    <a:lumMod val="75000"/>
                  </a:schemeClr>
                </a:solidFill>
              </a:rPr>
              <a:t>zelf</a:t>
            </a:r>
            <a:r>
              <a:rPr lang="en-GB" sz="3600">
                <a:solidFill>
                  <a:schemeClr val="accent2">
                    <a:lumMod val="75000"/>
                  </a:schemeClr>
                </a:solidFill>
              </a:rPr>
              <a:t> </a:t>
            </a:r>
            <a:r>
              <a:rPr lang="en-GB" sz="3600" err="1">
                <a:solidFill>
                  <a:schemeClr val="accent2">
                    <a:lumMod val="75000"/>
                  </a:schemeClr>
                </a:solidFill>
              </a:rPr>
              <a:t>en</a:t>
            </a:r>
            <a:r>
              <a:rPr lang="en-GB" sz="3600">
                <a:solidFill>
                  <a:schemeClr val="accent2">
                    <a:lumMod val="75000"/>
                  </a:schemeClr>
                </a:solidFill>
              </a:rPr>
              <a:t> </a:t>
            </a:r>
            <a:r>
              <a:rPr lang="en-GB" sz="3600" err="1">
                <a:solidFill>
                  <a:schemeClr val="accent2">
                    <a:lumMod val="75000"/>
                  </a:schemeClr>
                </a:solidFill>
              </a:rPr>
              <a:t>bedrijf</a:t>
            </a:r>
            <a:r>
              <a:rPr lang="en-GB" sz="3600">
                <a:solidFill>
                  <a:schemeClr val="accent2">
                    <a:lumMod val="75000"/>
                  </a:schemeClr>
                </a:solidFill>
              </a:rPr>
              <a:t> </a:t>
            </a:r>
            <a:r>
              <a:rPr lang="en-GB" sz="3600" err="1">
                <a:solidFill>
                  <a:schemeClr val="accent2">
                    <a:lumMod val="75000"/>
                  </a:schemeClr>
                </a:solidFill>
              </a:rPr>
              <a:t>waar</a:t>
            </a:r>
            <a:r>
              <a:rPr lang="en-GB" sz="3600">
                <a:solidFill>
                  <a:schemeClr val="accent2">
                    <a:lumMod val="75000"/>
                  </a:schemeClr>
                </a:solidFill>
              </a:rPr>
              <a:t> </a:t>
            </a:r>
            <a:r>
              <a:rPr lang="en-GB" sz="3600" err="1">
                <a:solidFill>
                  <a:schemeClr val="accent2">
                    <a:lumMod val="75000"/>
                  </a:schemeClr>
                </a:solidFill>
              </a:rPr>
              <a:t>onze</a:t>
            </a:r>
            <a:r>
              <a:rPr lang="en-GB" sz="3600">
                <a:solidFill>
                  <a:schemeClr val="accent2">
                    <a:lumMod val="75000"/>
                  </a:schemeClr>
                </a:solidFill>
              </a:rPr>
              <a:t> </a:t>
            </a:r>
            <a:r>
              <a:rPr lang="en-GB" sz="3600" err="1">
                <a:solidFill>
                  <a:schemeClr val="accent2">
                    <a:lumMod val="75000"/>
                  </a:schemeClr>
                </a:solidFill>
              </a:rPr>
              <a:t>leerlingen</a:t>
            </a:r>
            <a:r>
              <a:rPr lang="en-GB" sz="3600">
                <a:solidFill>
                  <a:schemeClr val="accent2">
                    <a:lumMod val="75000"/>
                  </a:schemeClr>
                </a:solidFill>
              </a:rPr>
              <a:t> stage </a:t>
            </a:r>
            <a:r>
              <a:rPr lang="en-GB" sz="3600" err="1">
                <a:solidFill>
                  <a:schemeClr val="accent2">
                    <a:lumMod val="75000"/>
                  </a:schemeClr>
                </a:solidFill>
              </a:rPr>
              <a:t>kunnen</a:t>
            </a:r>
            <a:r>
              <a:rPr lang="en-GB" sz="3600">
                <a:solidFill>
                  <a:schemeClr val="accent2">
                    <a:lumMod val="75000"/>
                  </a:schemeClr>
                </a:solidFill>
              </a:rPr>
              <a:t> </a:t>
            </a:r>
            <a:r>
              <a:rPr lang="en-GB" sz="3600" err="1">
                <a:solidFill>
                  <a:schemeClr val="accent2">
                    <a:lumMod val="75000"/>
                  </a:schemeClr>
                </a:solidFill>
              </a:rPr>
              <a:t>lopen</a:t>
            </a:r>
            <a:r>
              <a:rPr lang="en-GB" sz="3600">
                <a:solidFill>
                  <a:schemeClr val="accent2">
                    <a:lumMod val="75000"/>
                  </a:schemeClr>
                </a:solidFill>
              </a:rPr>
              <a:t>…</a:t>
            </a:r>
          </a:p>
          <a:p>
            <a:pPr marL="0" indent="0" algn="ctr">
              <a:buNone/>
            </a:pPr>
            <a:r>
              <a:rPr lang="en-GB" sz="3600" err="1">
                <a:solidFill>
                  <a:schemeClr val="accent2">
                    <a:lumMod val="75000"/>
                  </a:schemeClr>
                </a:solidFill>
              </a:rPr>
              <a:t>Wij</a:t>
            </a:r>
            <a:r>
              <a:rPr lang="en-GB" sz="3600">
                <a:solidFill>
                  <a:schemeClr val="accent2">
                    <a:lumMod val="75000"/>
                  </a:schemeClr>
                </a:solidFill>
              </a:rPr>
              <a:t> </a:t>
            </a:r>
            <a:r>
              <a:rPr lang="en-GB" sz="3600" err="1">
                <a:solidFill>
                  <a:schemeClr val="accent2">
                    <a:lumMod val="75000"/>
                  </a:schemeClr>
                </a:solidFill>
              </a:rPr>
              <a:t>horen</a:t>
            </a:r>
            <a:r>
              <a:rPr lang="en-GB" sz="3600">
                <a:solidFill>
                  <a:schemeClr val="accent2">
                    <a:lumMod val="75000"/>
                  </a:schemeClr>
                </a:solidFill>
              </a:rPr>
              <a:t> het </a:t>
            </a:r>
            <a:r>
              <a:rPr lang="en-GB" sz="3600" err="1">
                <a:solidFill>
                  <a:schemeClr val="accent2">
                    <a:lumMod val="75000"/>
                  </a:schemeClr>
                </a:solidFill>
              </a:rPr>
              <a:t>graag</a:t>
            </a:r>
            <a:r>
              <a:rPr lang="en-GB" sz="3600">
                <a:solidFill>
                  <a:schemeClr val="accent2">
                    <a:lumMod val="75000"/>
                  </a:schemeClr>
                </a:solidFill>
              </a:rPr>
              <a:t>!</a:t>
            </a:r>
          </a:p>
          <a:p>
            <a:pPr marL="0" indent="0">
              <a:buNone/>
            </a:pPr>
            <a:endParaRPr lang="en-GB" b="1">
              <a:solidFill>
                <a:schemeClr val="accent1"/>
              </a:solidFill>
            </a:endParaRPr>
          </a:p>
          <a:p>
            <a:pPr marL="0" indent="0">
              <a:buNone/>
            </a:pPr>
            <a:endParaRPr lang="en-GB" b="1">
              <a:solidFill>
                <a:schemeClr val="accent1"/>
              </a:solidFill>
            </a:endParaRPr>
          </a:p>
          <a:p>
            <a:pPr marL="0" indent="0">
              <a:buNone/>
            </a:pPr>
            <a:endParaRPr lang="en-GB" b="1">
              <a:solidFill>
                <a:schemeClr val="accent1"/>
              </a:solidFill>
            </a:endParaRPr>
          </a:p>
          <a:p>
            <a:pPr marL="0" indent="0">
              <a:buNone/>
            </a:pPr>
            <a:endParaRPr lang="en-GB" b="1">
              <a:solidFill>
                <a:schemeClr val="accent1"/>
              </a:solidFill>
            </a:endParaRPr>
          </a:p>
          <a:p>
            <a:pPr marL="0" indent="0">
              <a:buNone/>
            </a:pPr>
            <a:endParaRPr lang="en-GB"/>
          </a:p>
        </p:txBody>
      </p:sp>
    </p:spTree>
    <p:extLst>
      <p:ext uri="{BB962C8B-B14F-4D97-AF65-F5344CB8AC3E}">
        <p14:creationId xmlns:p14="http://schemas.microsoft.com/office/powerpoint/2010/main" val="2788447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48987D-F91E-F570-6887-EA431C08A4A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0C21032-8804-05C1-A692-436EDAD1AF5F}"/>
              </a:ext>
            </a:extLst>
          </p:cNvPr>
          <p:cNvSpPr>
            <a:spLocks noGrp="1"/>
          </p:cNvSpPr>
          <p:nvPr>
            <p:ph type="title"/>
          </p:nvPr>
        </p:nvSpPr>
        <p:spPr/>
        <p:txBody>
          <a:bodyPr>
            <a:normAutofit/>
          </a:bodyPr>
          <a:lstStyle/>
          <a:p>
            <a:r>
              <a:rPr lang="en-GB" err="1"/>
              <a:t>Onderwerpen</a:t>
            </a:r>
            <a:endParaRPr lang="en-GB"/>
          </a:p>
        </p:txBody>
      </p:sp>
      <p:sp>
        <p:nvSpPr>
          <p:cNvPr id="3" name="Tijdelijke aanduiding voor inhoud 2">
            <a:extLst>
              <a:ext uri="{FF2B5EF4-FFF2-40B4-BE49-F238E27FC236}">
                <a16:creationId xmlns:a16="http://schemas.microsoft.com/office/drawing/2014/main" id="{F27C8498-548E-FFBD-E129-FFEC2CB498D3}"/>
              </a:ext>
            </a:extLst>
          </p:cNvPr>
          <p:cNvSpPr>
            <a:spLocks noGrp="1"/>
          </p:cNvSpPr>
          <p:nvPr>
            <p:ph idx="1"/>
          </p:nvPr>
        </p:nvSpPr>
        <p:spPr>
          <a:xfrm>
            <a:off x="764722" y="1837730"/>
            <a:ext cx="10515600" cy="3816717"/>
          </a:xfrm>
        </p:spPr>
        <p:txBody>
          <a:bodyPr>
            <a:normAutofit fontScale="92500" lnSpcReduction="20000"/>
          </a:bodyPr>
          <a:lstStyle/>
          <a:p>
            <a:pPr>
              <a:tabLst>
                <a:tab pos="4665663" algn="l"/>
                <a:tab pos="7151688" algn="l"/>
              </a:tabLst>
            </a:pPr>
            <a:r>
              <a:rPr lang="en-GB" err="1"/>
              <a:t>Opbouw</a:t>
            </a:r>
            <a:r>
              <a:rPr lang="en-GB"/>
              <a:t> </a:t>
            </a:r>
            <a:r>
              <a:rPr lang="en-GB" err="1"/>
              <a:t>Praktijkonderwijs</a:t>
            </a:r>
            <a:endParaRPr lang="en-GB"/>
          </a:p>
          <a:p>
            <a:pPr>
              <a:tabLst>
                <a:tab pos="4665663" algn="l"/>
                <a:tab pos="7151688" algn="l"/>
              </a:tabLst>
            </a:pPr>
            <a:endParaRPr lang="en-GB"/>
          </a:p>
          <a:p>
            <a:pPr>
              <a:tabLst>
                <a:tab pos="4665663" algn="l"/>
                <a:tab pos="7151688" algn="l"/>
              </a:tabLst>
            </a:pPr>
            <a:r>
              <a:rPr lang="en-GB"/>
              <a:t>Doel van de stage</a:t>
            </a:r>
          </a:p>
          <a:p>
            <a:pPr>
              <a:tabLst>
                <a:tab pos="4665663" algn="l"/>
                <a:tab pos="7151688" algn="l"/>
              </a:tabLst>
            </a:pPr>
            <a:endParaRPr lang="en-GB"/>
          </a:p>
          <a:p>
            <a:pPr>
              <a:tabLst>
                <a:tab pos="4665663" algn="l"/>
                <a:tab pos="7151688" algn="l"/>
              </a:tabLst>
            </a:pPr>
            <a:r>
              <a:rPr lang="en-GB" err="1"/>
              <a:t>Organisatie</a:t>
            </a:r>
            <a:r>
              <a:rPr lang="en-GB"/>
              <a:t> </a:t>
            </a:r>
            <a:r>
              <a:rPr lang="en-GB" err="1"/>
              <a:t>rondom</a:t>
            </a:r>
            <a:r>
              <a:rPr lang="en-GB"/>
              <a:t> stage</a:t>
            </a:r>
          </a:p>
          <a:p>
            <a:pPr>
              <a:tabLst>
                <a:tab pos="4665663" algn="l"/>
                <a:tab pos="7151688" algn="l"/>
              </a:tabLst>
            </a:pPr>
            <a:endParaRPr lang="en-GB"/>
          </a:p>
          <a:p>
            <a:pPr>
              <a:tabLst>
                <a:tab pos="4665663" algn="l"/>
                <a:tab pos="7151688" algn="l"/>
              </a:tabLst>
            </a:pPr>
            <a:r>
              <a:rPr lang="en-GB" err="1"/>
              <a:t>Belangrijke</a:t>
            </a:r>
            <a:r>
              <a:rPr lang="en-GB"/>
              <a:t> </a:t>
            </a:r>
            <a:r>
              <a:rPr lang="en-GB" err="1"/>
              <a:t>weetjes</a:t>
            </a:r>
            <a:endParaRPr lang="en-GB"/>
          </a:p>
          <a:p>
            <a:pPr marL="0" indent="0">
              <a:buNone/>
              <a:tabLst>
                <a:tab pos="4665663" algn="l"/>
                <a:tab pos="7151688" algn="l"/>
              </a:tabLst>
            </a:pPr>
            <a:r>
              <a:rPr lang="en-GB"/>
              <a:t>	</a:t>
            </a:r>
          </a:p>
          <a:p>
            <a:pPr>
              <a:tabLst>
                <a:tab pos="4525963" algn="l"/>
                <a:tab pos="7377113" algn="l"/>
              </a:tabLst>
            </a:pPr>
            <a:r>
              <a:rPr lang="en-GB" u="sng"/>
              <a:t>Samen</a:t>
            </a:r>
            <a:r>
              <a:rPr lang="en-GB"/>
              <a:t> er </a:t>
            </a:r>
            <a:r>
              <a:rPr lang="en-GB" err="1"/>
              <a:t>iets</a:t>
            </a:r>
            <a:r>
              <a:rPr lang="en-GB"/>
              <a:t> </a:t>
            </a:r>
            <a:r>
              <a:rPr lang="en-GB" err="1"/>
              <a:t>moois</a:t>
            </a:r>
            <a:r>
              <a:rPr lang="en-GB"/>
              <a:t> van </a:t>
            </a:r>
            <a:r>
              <a:rPr lang="en-GB" err="1"/>
              <a:t>maken</a:t>
            </a:r>
            <a:endParaRPr lang="en-GB"/>
          </a:p>
          <a:p>
            <a:pPr>
              <a:tabLst>
                <a:tab pos="4525963" algn="l"/>
                <a:tab pos="7377113" algn="l"/>
              </a:tabLst>
            </a:pPr>
            <a:endParaRPr lang="en-GB"/>
          </a:p>
          <a:p>
            <a:pPr>
              <a:tabLst>
                <a:tab pos="4525963" algn="l"/>
                <a:tab pos="7377113" algn="l"/>
              </a:tabLst>
            </a:pPr>
            <a:endParaRPr lang="en-GB"/>
          </a:p>
        </p:txBody>
      </p:sp>
    </p:spTree>
    <p:extLst>
      <p:ext uri="{BB962C8B-B14F-4D97-AF65-F5344CB8AC3E}">
        <p14:creationId xmlns:p14="http://schemas.microsoft.com/office/powerpoint/2010/main" val="2291047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3">
            <a:extLst>
              <a:ext uri="{FF2B5EF4-FFF2-40B4-BE49-F238E27FC236}">
                <a16:creationId xmlns:a16="http://schemas.microsoft.com/office/drawing/2014/main" id="{23DF7341-626C-8899-2997-EF2A77EEC1F2}"/>
              </a:ext>
            </a:extLst>
          </p:cNvPr>
          <p:cNvSpPr txBox="1">
            <a:spLocks noGrp="1"/>
          </p:cNvSpPr>
          <p:nvPr>
            <p:ph type="title"/>
          </p:nvPr>
        </p:nvSpPr>
        <p:spPr>
          <a:xfrm>
            <a:off x="838200" y="682940"/>
            <a:ext cx="10515600" cy="689932"/>
          </a:xfrm>
          <a:prstGeom prst="rect">
            <a:avLst/>
          </a:prstGeom>
        </p:spPr>
        <p:txBody>
          <a:bodyPr vert="horz" wrap="square" lIns="0" tIns="12700" rIns="0" bIns="0" rtlCol="0">
            <a:spAutoFit/>
          </a:bodyPr>
          <a:lstStyle/>
          <a:p>
            <a:pPr marL="12700">
              <a:lnSpc>
                <a:spcPct val="100000"/>
              </a:lnSpc>
              <a:spcBef>
                <a:spcPts val="100"/>
              </a:spcBef>
            </a:pPr>
            <a:r>
              <a:rPr b="1" err="1">
                <a:solidFill>
                  <a:srgbClr val="013668"/>
                </a:solidFill>
                <a:latin typeface="Signika"/>
                <a:cs typeface="Arial Narrow"/>
              </a:rPr>
              <a:t>Opbouw</a:t>
            </a:r>
            <a:r>
              <a:rPr b="1" spc="-35">
                <a:solidFill>
                  <a:srgbClr val="013668"/>
                </a:solidFill>
                <a:latin typeface="Signika"/>
                <a:cs typeface="Arial Narrow"/>
              </a:rPr>
              <a:t> </a:t>
            </a:r>
            <a:r>
              <a:rPr b="1" spc="-10" err="1">
                <a:solidFill>
                  <a:srgbClr val="013668"/>
                </a:solidFill>
                <a:latin typeface="Signika"/>
                <a:cs typeface="Arial Narrow"/>
              </a:rPr>
              <a:t>praktijkonderwijs</a:t>
            </a:r>
            <a:r>
              <a:rPr b="1" spc="-10">
                <a:solidFill>
                  <a:srgbClr val="013668"/>
                </a:solidFill>
                <a:latin typeface="Signika"/>
                <a:cs typeface="Arial Narrow"/>
              </a:rPr>
              <a:t>:</a:t>
            </a:r>
            <a:endParaRPr>
              <a:latin typeface="Signika"/>
              <a:cs typeface="Arial Narrow"/>
            </a:endParaRPr>
          </a:p>
        </p:txBody>
      </p:sp>
      <p:sp>
        <p:nvSpPr>
          <p:cNvPr id="50" name="object 21">
            <a:extLst>
              <a:ext uri="{FF2B5EF4-FFF2-40B4-BE49-F238E27FC236}">
                <a16:creationId xmlns:a16="http://schemas.microsoft.com/office/drawing/2014/main" id="{9B06A56C-147F-CA5D-87FE-D6AAD285FC77}"/>
              </a:ext>
            </a:extLst>
          </p:cNvPr>
          <p:cNvSpPr/>
          <p:nvPr/>
        </p:nvSpPr>
        <p:spPr>
          <a:xfrm>
            <a:off x="4273805" y="5446171"/>
            <a:ext cx="1233885" cy="927100"/>
          </a:xfrm>
          <a:custGeom>
            <a:avLst/>
            <a:gdLst/>
            <a:ahLst/>
            <a:cxnLst/>
            <a:rect l="l" t="t" r="r" b="b"/>
            <a:pathLst>
              <a:path w="1346200" h="927100">
                <a:moveTo>
                  <a:pt x="672846" y="0"/>
                </a:moveTo>
                <a:lnTo>
                  <a:pt x="617662" y="1535"/>
                </a:lnTo>
                <a:lnTo>
                  <a:pt x="563707" y="6062"/>
                </a:lnTo>
                <a:lnTo>
                  <a:pt x="511153" y="13462"/>
                </a:lnTo>
                <a:lnTo>
                  <a:pt x="460174" y="23615"/>
                </a:lnTo>
                <a:lnTo>
                  <a:pt x="410944" y="36403"/>
                </a:lnTo>
                <a:lnTo>
                  <a:pt x="363634" y="51705"/>
                </a:lnTo>
                <a:lnTo>
                  <a:pt x="318419" y="69404"/>
                </a:lnTo>
                <a:lnTo>
                  <a:pt x="275472" y="89379"/>
                </a:lnTo>
                <a:lnTo>
                  <a:pt x="234965" y="111512"/>
                </a:lnTo>
                <a:lnTo>
                  <a:pt x="197072" y="135683"/>
                </a:lnTo>
                <a:lnTo>
                  <a:pt x="161966" y="161774"/>
                </a:lnTo>
                <a:lnTo>
                  <a:pt x="129820" y="189664"/>
                </a:lnTo>
                <a:lnTo>
                  <a:pt x="100807" y="219236"/>
                </a:lnTo>
                <a:lnTo>
                  <a:pt x="75101" y="250369"/>
                </a:lnTo>
                <a:lnTo>
                  <a:pt x="52875" y="282946"/>
                </a:lnTo>
                <a:lnTo>
                  <a:pt x="34302" y="316845"/>
                </a:lnTo>
                <a:lnTo>
                  <a:pt x="8806" y="388138"/>
                </a:lnTo>
                <a:lnTo>
                  <a:pt x="0" y="463295"/>
                </a:lnTo>
                <a:lnTo>
                  <a:pt x="2230" y="501292"/>
                </a:lnTo>
                <a:lnTo>
                  <a:pt x="19554" y="574629"/>
                </a:lnTo>
                <a:lnTo>
                  <a:pt x="52875" y="643629"/>
                </a:lnTo>
                <a:lnTo>
                  <a:pt x="75101" y="676205"/>
                </a:lnTo>
                <a:lnTo>
                  <a:pt x="100807" y="707338"/>
                </a:lnTo>
                <a:lnTo>
                  <a:pt x="129820" y="736910"/>
                </a:lnTo>
                <a:lnTo>
                  <a:pt x="161966" y="764802"/>
                </a:lnTo>
                <a:lnTo>
                  <a:pt x="197072" y="790894"/>
                </a:lnTo>
                <a:lnTo>
                  <a:pt x="234965" y="815066"/>
                </a:lnTo>
                <a:lnTo>
                  <a:pt x="275472" y="837201"/>
                </a:lnTo>
                <a:lnTo>
                  <a:pt x="318419" y="857178"/>
                </a:lnTo>
                <a:lnTo>
                  <a:pt x="363634" y="874878"/>
                </a:lnTo>
                <a:lnTo>
                  <a:pt x="410944" y="890183"/>
                </a:lnTo>
                <a:lnTo>
                  <a:pt x="460174" y="902972"/>
                </a:lnTo>
                <a:lnTo>
                  <a:pt x="511153" y="913127"/>
                </a:lnTo>
                <a:lnTo>
                  <a:pt x="563707" y="920528"/>
                </a:lnTo>
                <a:lnTo>
                  <a:pt x="617662" y="925056"/>
                </a:lnTo>
                <a:lnTo>
                  <a:pt x="672846" y="926591"/>
                </a:lnTo>
                <a:lnTo>
                  <a:pt x="728029" y="925056"/>
                </a:lnTo>
                <a:lnTo>
                  <a:pt x="781984" y="920528"/>
                </a:lnTo>
                <a:lnTo>
                  <a:pt x="834538" y="913127"/>
                </a:lnTo>
                <a:lnTo>
                  <a:pt x="885517" y="902972"/>
                </a:lnTo>
                <a:lnTo>
                  <a:pt x="934747" y="890183"/>
                </a:lnTo>
                <a:lnTo>
                  <a:pt x="982057" y="874878"/>
                </a:lnTo>
                <a:lnTo>
                  <a:pt x="1027272" y="857178"/>
                </a:lnTo>
                <a:lnTo>
                  <a:pt x="1070219" y="837201"/>
                </a:lnTo>
                <a:lnTo>
                  <a:pt x="1110726" y="815066"/>
                </a:lnTo>
                <a:lnTo>
                  <a:pt x="1148619" y="790894"/>
                </a:lnTo>
                <a:lnTo>
                  <a:pt x="1183725" y="764802"/>
                </a:lnTo>
                <a:lnTo>
                  <a:pt x="1215871" y="736910"/>
                </a:lnTo>
                <a:lnTo>
                  <a:pt x="1244884" y="707338"/>
                </a:lnTo>
                <a:lnTo>
                  <a:pt x="1270590" y="676205"/>
                </a:lnTo>
                <a:lnTo>
                  <a:pt x="1292816" y="643629"/>
                </a:lnTo>
                <a:lnTo>
                  <a:pt x="1311389" y="609731"/>
                </a:lnTo>
                <a:lnTo>
                  <a:pt x="1336885" y="538443"/>
                </a:lnTo>
                <a:lnTo>
                  <a:pt x="1345692" y="463295"/>
                </a:lnTo>
                <a:lnTo>
                  <a:pt x="1343461" y="425293"/>
                </a:lnTo>
                <a:lnTo>
                  <a:pt x="1326137" y="351949"/>
                </a:lnTo>
                <a:lnTo>
                  <a:pt x="1292816" y="282946"/>
                </a:lnTo>
                <a:lnTo>
                  <a:pt x="1270590" y="250369"/>
                </a:lnTo>
                <a:lnTo>
                  <a:pt x="1244884" y="219236"/>
                </a:lnTo>
                <a:lnTo>
                  <a:pt x="1215871" y="189664"/>
                </a:lnTo>
                <a:lnTo>
                  <a:pt x="1183725" y="161774"/>
                </a:lnTo>
                <a:lnTo>
                  <a:pt x="1148619" y="135683"/>
                </a:lnTo>
                <a:lnTo>
                  <a:pt x="1110726" y="111512"/>
                </a:lnTo>
                <a:lnTo>
                  <a:pt x="1070219" y="89379"/>
                </a:lnTo>
                <a:lnTo>
                  <a:pt x="1027272" y="69404"/>
                </a:lnTo>
                <a:lnTo>
                  <a:pt x="982057" y="51705"/>
                </a:lnTo>
                <a:lnTo>
                  <a:pt x="934747" y="36403"/>
                </a:lnTo>
                <a:lnTo>
                  <a:pt x="885517" y="23615"/>
                </a:lnTo>
                <a:lnTo>
                  <a:pt x="834538" y="13462"/>
                </a:lnTo>
                <a:lnTo>
                  <a:pt x="781984" y="6062"/>
                </a:lnTo>
                <a:lnTo>
                  <a:pt x="728029" y="1535"/>
                </a:lnTo>
                <a:lnTo>
                  <a:pt x="672846" y="0"/>
                </a:lnTo>
                <a:close/>
              </a:path>
            </a:pathLst>
          </a:custGeom>
          <a:solidFill>
            <a:srgbClr val="1E4648"/>
          </a:solidFill>
        </p:spPr>
        <p:txBody>
          <a:bodyPr wrap="square" lIns="0" tIns="0" rIns="0" bIns="0" rtlCol="0"/>
          <a:lstStyle/>
          <a:p>
            <a:pPr marL="12700" lvl="0">
              <a:spcBef>
                <a:spcPts val="100"/>
              </a:spcBef>
              <a:defRPr/>
            </a:pPr>
            <a:endParaRPr kumimoji="0" lang="nl-NL" sz="1800" b="0" i="0" u="none" strike="noStrike" kern="0" cap="none" spc="0" normalizeH="0" baseline="0" noProof="0">
              <a:ln>
                <a:noFill/>
              </a:ln>
              <a:solidFill>
                <a:sysClr val="windowText" lastClr="000000"/>
              </a:solidFill>
              <a:effectLst/>
              <a:uLnTx/>
              <a:uFillTx/>
              <a:latin typeface="Arial"/>
              <a:cs typeface="Arial"/>
            </a:endParaRPr>
          </a:p>
          <a:p>
            <a:pPr marL="85725" marR="0" lvl="0" indent="0" defTabSz="914400" eaLnBrk="1" fontAlgn="auto" latinLnBrk="0" hangingPunct="1">
              <a:lnSpc>
                <a:spcPct val="100000"/>
              </a:lnSpc>
              <a:spcBef>
                <a:spcPts val="10"/>
              </a:spcBef>
              <a:spcAft>
                <a:spcPts val="0"/>
              </a:spcAft>
              <a:buClrTx/>
              <a:buSzTx/>
              <a:buFontTx/>
              <a:buNone/>
              <a:tabLst/>
              <a:defRPr/>
            </a:pPr>
            <a:endParaRPr kumimoji="0" lang="nl-NL" sz="1200" b="0" i="0" u="none" strike="noStrike" kern="0" cap="none" spc="0" normalizeH="0" baseline="0" noProof="0">
              <a:ln>
                <a:noFill/>
              </a:ln>
              <a:solidFill>
                <a:sysClr val="windowText" lastClr="000000"/>
              </a:solidFill>
              <a:effectLst/>
              <a:uLnTx/>
              <a:uFillTx/>
              <a:latin typeface="Arial"/>
              <a:cs typeface="Arial"/>
            </a:endParaRPr>
          </a:p>
        </p:txBody>
      </p:sp>
      <p:grpSp>
        <p:nvGrpSpPr>
          <p:cNvPr id="51" name="object 31">
            <a:extLst>
              <a:ext uri="{FF2B5EF4-FFF2-40B4-BE49-F238E27FC236}">
                <a16:creationId xmlns:a16="http://schemas.microsoft.com/office/drawing/2014/main" id="{B458DECC-5F37-66EA-1A38-6B9998A90E6E}"/>
              </a:ext>
            </a:extLst>
          </p:cNvPr>
          <p:cNvGrpSpPr/>
          <p:nvPr/>
        </p:nvGrpSpPr>
        <p:grpSpPr>
          <a:xfrm>
            <a:off x="2417206" y="5370016"/>
            <a:ext cx="1233885" cy="805044"/>
            <a:chOff x="2189988" y="5285231"/>
            <a:chExt cx="1346200" cy="927100"/>
          </a:xfrm>
        </p:grpSpPr>
        <p:sp>
          <p:nvSpPr>
            <p:cNvPr id="53" name="object 33">
              <a:extLst>
                <a:ext uri="{FF2B5EF4-FFF2-40B4-BE49-F238E27FC236}">
                  <a16:creationId xmlns:a16="http://schemas.microsoft.com/office/drawing/2014/main" id="{002DEC88-935A-A08A-8835-DBD2612DB954}"/>
                </a:ext>
              </a:extLst>
            </p:cNvPr>
            <p:cNvSpPr/>
            <p:nvPr/>
          </p:nvSpPr>
          <p:spPr>
            <a:xfrm>
              <a:off x="2189988" y="5285231"/>
              <a:ext cx="1346200" cy="927100"/>
            </a:xfrm>
            <a:custGeom>
              <a:avLst/>
              <a:gdLst/>
              <a:ahLst/>
              <a:cxnLst/>
              <a:rect l="l" t="t" r="r" b="b"/>
              <a:pathLst>
                <a:path w="1346200" h="927100">
                  <a:moveTo>
                    <a:pt x="672846" y="0"/>
                  </a:moveTo>
                  <a:lnTo>
                    <a:pt x="617662" y="1535"/>
                  </a:lnTo>
                  <a:lnTo>
                    <a:pt x="563707" y="6062"/>
                  </a:lnTo>
                  <a:lnTo>
                    <a:pt x="511153" y="13462"/>
                  </a:lnTo>
                  <a:lnTo>
                    <a:pt x="460174" y="23615"/>
                  </a:lnTo>
                  <a:lnTo>
                    <a:pt x="410944" y="36403"/>
                  </a:lnTo>
                  <a:lnTo>
                    <a:pt x="363634" y="51705"/>
                  </a:lnTo>
                  <a:lnTo>
                    <a:pt x="318419" y="69404"/>
                  </a:lnTo>
                  <a:lnTo>
                    <a:pt x="275472" y="89379"/>
                  </a:lnTo>
                  <a:lnTo>
                    <a:pt x="234965" y="111512"/>
                  </a:lnTo>
                  <a:lnTo>
                    <a:pt x="197072" y="135683"/>
                  </a:lnTo>
                  <a:lnTo>
                    <a:pt x="161966" y="161774"/>
                  </a:lnTo>
                  <a:lnTo>
                    <a:pt x="129820" y="189664"/>
                  </a:lnTo>
                  <a:lnTo>
                    <a:pt x="100807" y="219236"/>
                  </a:lnTo>
                  <a:lnTo>
                    <a:pt x="75101" y="250369"/>
                  </a:lnTo>
                  <a:lnTo>
                    <a:pt x="52875" y="282946"/>
                  </a:lnTo>
                  <a:lnTo>
                    <a:pt x="34302" y="316845"/>
                  </a:lnTo>
                  <a:lnTo>
                    <a:pt x="8806" y="388138"/>
                  </a:lnTo>
                  <a:lnTo>
                    <a:pt x="0" y="463296"/>
                  </a:lnTo>
                  <a:lnTo>
                    <a:pt x="2230" y="501292"/>
                  </a:lnTo>
                  <a:lnTo>
                    <a:pt x="19554" y="574629"/>
                  </a:lnTo>
                  <a:lnTo>
                    <a:pt x="52875" y="643629"/>
                  </a:lnTo>
                  <a:lnTo>
                    <a:pt x="75101" y="676205"/>
                  </a:lnTo>
                  <a:lnTo>
                    <a:pt x="100807" y="707338"/>
                  </a:lnTo>
                  <a:lnTo>
                    <a:pt x="129820" y="736910"/>
                  </a:lnTo>
                  <a:lnTo>
                    <a:pt x="161966" y="764802"/>
                  </a:lnTo>
                  <a:lnTo>
                    <a:pt x="197072" y="790894"/>
                  </a:lnTo>
                  <a:lnTo>
                    <a:pt x="234965" y="815066"/>
                  </a:lnTo>
                  <a:lnTo>
                    <a:pt x="275472" y="837201"/>
                  </a:lnTo>
                  <a:lnTo>
                    <a:pt x="318419" y="857178"/>
                  </a:lnTo>
                  <a:lnTo>
                    <a:pt x="363634" y="874878"/>
                  </a:lnTo>
                  <a:lnTo>
                    <a:pt x="410944" y="890183"/>
                  </a:lnTo>
                  <a:lnTo>
                    <a:pt x="460174" y="902972"/>
                  </a:lnTo>
                  <a:lnTo>
                    <a:pt x="511153" y="913127"/>
                  </a:lnTo>
                  <a:lnTo>
                    <a:pt x="563707" y="920528"/>
                  </a:lnTo>
                  <a:lnTo>
                    <a:pt x="617662" y="925056"/>
                  </a:lnTo>
                  <a:lnTo>
                    <a:pt x="672846" y="926592"/>
                  </a:lnTo>
                  <a:lnTo>
                    <a:pt x="728029" y="925056"/>
                  </a:lnTo>
                  <a:lnTo>
                    <a:pt x="781984" y="920528"/>
                  </a:lnTo>
                  <a:lnTo>
                    <a:pt x="834538" y="913127"/>
                  </a:lnTo>
                  <a:lnTo>
                    <a:pt x="885517" y="902972"/>
                  </a:lnTo>
                  <a:lnTo>
                    <a:pt x="934747" y="890183"/>
                  </a:lnTo>
                  <a:lnTo>
                    <a:pt x="982057" y="874878"/>
                  </a:lnTo>
                  <a:lnTo>
                    <a:pt x="1027272" y="857178"/>
                  </a:lnTo>
                  <a:lnTo>
                    <a:pt x="1070219" y="837201"/>
                  </a:lnTo>
                  <a:lnTo>
                    <a:pt x="1110726" y="815066"/>
                  </a:lnTo>
                  <a:lnTo>
                    <a:pt x="1148619" y="790894"/>
                  </a:lnTo>
                  <a:lnTo>
                    <a:pt x="1183725" y="764802"/>
                  </a:lnTo>
                  <a:lnTo>
                    <a:pt x="1215871" y="736910"/>
                  </a:lnTo>
                  <a:lnTo>
                    <a:pt x="1244884" y="707338"/>
                  </a:lnTo>
                  <a:lnTo>
                    <a:pt x="1270590" y="676205"/>
                  </a:lnTo>
                  <a:lnTo>
                    <a:pt x="1292816" y="643629"/>
                  </a:lnTo>
                  <a:lnTo>
                    <a:pt x="1311389" y="609731"/>
                  </a:lnTo>
                  <a:lnTo>
                    <a:pt x="1336885" y="538443"/>
                  </a:lnTo>
                  <a:lnTo>
                    <a:pt x="1345692" y="463296"/>
                  </a:lnTo>
                  <a:lnTo>
                    <a:pt x="1343461" y="425293"/>
                  </a:lnTo>
                  <a:lnTo>
                    <a:pt x="1326137" y="351949"/>
                  </a:lnTo>
                  <a:lnTo>
                    <a:pt x="1292816" y="282946"/>
                  </a:lnTo>
                  <a:lnTo>
                    <a:pt x="1270590" y="250369"/>
                  </a:lnTo>
                  <a:lnTo>
                    <a:pt x="1244884" y="219236"/>
                  </a:lnTo>
                  <a:lnTo>
                    <a:pt x="1215871" y="189664"/>
                  </a:lnTo>
                  <a:lnTo>
                    <a:pt x="1183725" y="161774"/>
                  </a:lnTo>
                  <a:lnTo>
                    <a:pt x="1148619" y="135683"/>
                  </a:lnTo>
                  <a:lnTo>
                    <a:pt x="1110726" y="111512"/>
                  </a:lnTo>
                  <a:lnTo>
                    <a:pt x="1070219" y="89379"/>
                  </a:lnTo>
                  <a:lnTo>
                    <a:pt x="1027272" y="69404"/>
                  </a:lnTo>
                  <a:lnTo>
                    <a:pt x="982057" y="51705"/>
                  </a:lnTo>
                  <a:lnTo>
                    <a:pt x="934747" y="36403"/>
                  </a:lnTo>
                  <a:lnTo>
                    <a:pt x="885517" y="23615"/>
                  </a:lnTo>
                  <a:lnTo>
                    <a:pt x="834538" y="13462"/>
                  </a:lnTo>
                  <a:lnTo>
                    <a:pt x="781984" y="6062"/>
                  </a:lnTo>
                  <a:lnTo>
                    <a:pt x="728029" y="1535"/>
                  </a:lnTo>
                  <a:lnTo>
                    <a:pt x="672846" y="0"/>
                  </a:lnTo>
                  <a:close/>
                </a:path>
              </a:pathLst>
            </a:custGeom>
            <a:solidFill>
              <a:srgbClr val="1E4648"/>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4" name="object 34">
              <a:extLst>
                <a:ext uri="{FF2B5EF4-FFF2-40B4-BE49-F238E27FC236}">
                  <a16:creationId xmlns:a16="http://schemas.microsoft.com/office/drawing/2014/main" id="{AFF41290-8A90-7A7A-7242-96B3F9FA450B}"/>
                </a:ext>
              </a:extLst>
            </p:cNvPr>
            <p:cNvSpPr/>
            <p:nvPr/>
          </p:nvSpPr>
          <p:spPr>
            <a:xfrm>
              <a:off x="2189988" y="5285231"/>
              <a:ext cx="1346200" cy="927100"/>
            </a:xfrm>
            <a:custGeom>
              <a:avLst/>
              <a:gdLst/>
              <a:ahLst/>
              <a:cxnLst/>
              <a:rect l="l" t="t" r="r" b="b"/>
              <a:pathLst>
                <a:path w="1346200" h="927100">
                  <a:moveTo>
                    <a:pt x="0" y="463296"/>
                  </a:moveTo>
                  <a:lnTo>
                    <a:pt x="8806" y="388138"/>
                  </a:lnTo>
                  <a:lnTo>
                    <a:pt x="34302" y="316845"/>
                  </a:lnTo>
                  <a:lnTo>
                    <a:pt x="52875" y="282946"/>
                  </a:lnTo>
                  <a:lnTo>
                    <a:pt x="75101" y="250369"/>
                  </a:lnTo>
                  <a:lnTo>
                    <a:pt x="100807" y="219236"/>
                  </a:lnTo>
                  <a:lnTo>
                    <a:pt x="129820" y="189664"/>
                  </a:lnTo>
                  <a:lnTo>
                    <a:pt x="161966" y="161774"/>
                  </a:lnTo>
                  <a:lnTo>
                    <a:pt x="197072" y="135683"/>
                  </a:lnTo>
                  <a:lnTo>
                    <a:pt x="234965" y="111512"/>
                  </a:lnTo>
                  <a:lnTo>
                    <a:pt x="275472" y="89379"/>
                  </a:lnTo>
                  <a:lnTo>
                    <a:pt x="318419" y="69404"/>
                  </a:lnTo>
                  <a:lnTo>
                    <a:pt x="363634" y="51705"/>
                  </a:lnTo>
                  <a:lnTo>
                    <a:pt x="410944" y="36403"/>
                  </a:lnTo>
                  <a:lnTo>
                    <a:pt x="460174" y="23615"/>
                  </a:lnTo>
                  <a:lnTo>
                    <a:pt x="511153" y="13462"/>
                  </a:lnTo>
                  <a:lnTo>
                    <a:pt x="563707" y="6062"/>
                  </a:lnTo>
                  <a:lnTo>
                    <a:pt x="617662" y="1535"/>
                  </a:lnTo>
                  <a:lnTo>
                    <a:pt x="672846" y="0"/>
                  </a:lnTo>
                  <a:lnTo>
                    <a:pt x="728029" y="1535"/>
                  </a:lnTo>
                  <a:lnTo>
                    <a:pt x="781984" y="6062"/>
                  </a:lnTo>
                  <a:lnTo>
                    <a:pt x="834538" y="13462"/>
                  </a:lnTo>
                  <a:lnTo>
                    <a:pt x="885517" y="23615"/>
                  </a:lnTo>
                  <a:lnTo>
                    <a:pt x="934747" y="36403"/>
                  </a:lnTo>
                  <a:lnTo>
                    <a:pt x="982057" y="51705"/>
                  </a:lnTo>
                  <a:lnTo>
                    <a:pt x="1027272" y="69404"/>
                  </a:lnTo>
                  <a:lnTo>
                    <a:pt x="1070219" y="89379"/>
                  </a:lnTo>
                  <a:lnTo>
                    <a:pt x="1110726" y="111512"/>
                  </a:lnTo>
                  <a:lnTo>
                    <a:pt x="1148619" y="135683"/>
                  </a:lnTo>
                  <a:lnTo>
                    <a:pt x="1183725" y="161774"/>
                  </a:lnTo>
                  <a:lnTo>
                    <a:pt x="1215871" y="189664"/>
                  </a:lnTo>
                  <a:lnTo>
                    <a:pt x="1244884" y="219236"/>
                  </a:lnTo>
                  <a:lnTo>
                    <a:pt x="1270590" y="250369"/>
                  </a:lnTo>
                  <a:lnTo>
                    <a:pt x="1292816" y="282946"/>
                  </a:lnTo>
                  <a:lnTo>
                    <a:pt x="1311389" y="316845"/>
                  </a:lnTo>
                  <a:lnTo>
                    <a:pt x="1336885" y="388138"/>
                  </a:lnTo>
                  <a:lnTo>
                    <a:pt x="1345692" y="463296"/>
                  </a:lnTo>
                  <a:lnTo>
                    <a:pt x="1343461" y="501292"/>
                  </a:lnTo>
                  <a:lnTo>
                    <a:pt x="1326137" y="574629"/>
                  </a:lnTo>
                  <a:lnTo>
                    <a:pt x="1292816" y="643629"/>
                  </a:lnTo>
                  <a:lnTo>
                    <a:pt x="1270590" y="676205"/>
                  </a:lnTo>
                  <a:lnTo>
                    <a:pt x="1244884" y="707338"/>
                  </a:lnTo>
                  <a:lnTo>
                    <a:pt x="1215871" y="736910"/>
                  </a:lnTo>
                  <a:lnTo>
                    <a:pt x="1183725" y="764802"/>
                  </a:lnTo>
                  <a:lnTo>
                    <a:pt x="1148619" y="790894"/>
                  </a:lnTo>
                  <a:lnTo>
                    <a:pt x="1110726" y="815066"/>
                  </a:lnTo>
                  <a:lnTo>
                    <a:pt x="1070219" y="837201"/>
                  </a:lnTo>
                  <a:lnTo>
                    <a:pt x="1027272" y="857178"/>
                  </a:lnTo>
                  <a:lnTo>
                    <a:pt x="982057" y="874878"/>
                  </a:lnTo>
                  <a:lnTo>
                    <a:pt x="934747" y="890183"/>
                  </a:lnTo>
                  <a:lnTo>
                    <a:pt x="885517" y="902972"/>
                  </a:lnTo>
                  <a:lnTo>
                    <a:pt x="834538" y="913127"/>
                  </a:lnTo>
                  <a:lnTo>
                    <a:pt x="781984" y="920528"/>
                  </a:lnTo>
                  <a:lnTo>
                    <a:pt x="728029" y="925056"/>
                  </a:lnTo>
                  <a:lnTo>
                    <a:pt x="672846" y="926592"/>
                  </a:lnTo>
                  <a:lnTo>
                    <a:pt x="617662" y="925056"/>
                  </a:lnTo>
                  <a:lnTo>
                    <a:pt x="563707" y="920528"/>
                  </a:lnTo>
                  <a:lnTo>
                    <a:pt x="511153" y="913127"/>
                  </a:lnTo>
                  <a:lnTo>
                    <a:pt x="460174" y="902972"/>
                  </a:lnTo>
                  <a:lnTo>
                    <a:pt x="410944" y="890183"/>
                  </a:lnTo>
                  <a:lnTo>
                    <a:pt x="363634" y="874878"/>
                  </a:lnTo>
                  <a:lnTo>
                    <a:pt x="318419" y="857178"/>
                  </a:lnTo>
                  <a:lnTo>
                    <a:pt x="275472" y="837201"/>
                  </a:lnTo>
                  <a:lnTo>
                    <a:pt x="234965" y="815066"/>
                  </a:lnTo>
                  <a:lnTo>
                    <a:pt x="197072" y="790894"/>
                  </a:lnTo>
                  <a:lnTo>
                    <a:pt x="161966" y="764802"/>
                  </a:lnTo>
                  <a:lnTo>
                    <a:pt x="129820" y="736910"/>
                  </a:lnTo>
                  <a:lnTo>
                    <a:pt x="100807" y="707338"/>
                  </a:lnTo>
                  <a:lnTo>
                    <a:pt x="75101" y="676205"/>
                  </a:lnTo>
                  <a:lnTo>
                    <a:pt x="52875" y="643629"/>
                  </a:lnTo>
                  <a:lnTo>
                    <a:pt x="34302" y="609731"/>
                  </a:lnTo>
                  <a:lnTo>
                    <a:pt x="8806" y="538443"/>
                  </a:lnTo>
                  <a:lnTo>
                    <a:pt x="0" y="463296"/>
                  </a:lnTo>
                  <a:close/>
                </a:path>
              </a:pathLst>
            </a:custGeom>
            <a:ln w="12700">
              <a:solidFill>
                <a:srgbClr val="88A3A7"/>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61" name="object 17">
            <a:extLst>
              <a:ext uri="{FF2B5EF4-FFF2-40B4-BE49-F238E27FC236}">
                <a16:creationId xmlns:a16="http://schemas.microsoft.com/office/drawing/2014/main" id="{639DD4E4-BDDD-A759-69AA-33F286952BFF}"/>
              </a:ext>
            </a:extLst>
          </p:cNvPr>
          <p:cNvSpPr txBox="1"/>
          <p:nvPr/>
        </p:nvSpPr>
        <p:spPr>
          <a:xfrm>
            <a:off x="6356281" y="5657619"/>
            <a:ext cx="711200" cy="299720"/>
          </a:xfrm>
          <a:prstGeom prst="rect">
            <a:avLst/>
          </a:prstGeom>
        </p:spPr>
        <p:txBody>
          <a:bodyPr vert="horz" wrap="square" lIns="0" tIns="12700" rIns="0" bIns="0" rtlCol="0">
            <a:spAutoFit/>
          </a:bodyPr>
          <a:lstStyle/>
          <a:p>
            <a:pPr marL="12700">
              <a:lnSpc>
                <a:spcPct val="100000"/>
              </a:lnSpc>
              <a:spcBef>
                <a:spcPts val="100"/>
              </a:spcBef>
            </a:pPr>
            <a:r>
              <a:rPr sz="1800" u="sng" spc="-20">
                <a:solidFill>
                  <a:srgbClr val="FFFFFF"/>
                </a:solidFill>
                <a:uFill>
                  <a:solidFill>
                    <a:srgbClr val="FFFFFF"/>
                  </a:solidFill>
                </a:uFill>
                <a:latin typeface="Arial"/>
                <a:cs typeface="Arial"/>
              </a:rPr>
              <a:t>WERK</a:t>
            </a:r>
            <a:endParaRPr sz="1800">
              <a:latin typeface="Arial"/>
              <a:cs typeface="Arial"/>
            </a:endParaRPr>
          </a:p>
        </p:txBody>
      </p:sp>
      <p:grpSp>
        <p:nvGrpSpPr>
          <p:cNvPr id="2" name="Groep 1">
            <a:extLst>
              <a:ext uri="{FF2B5EF4-FFF2-40B4-BE49-F238E27FC236}">
                <a16:creationId xmlns:a16="http://schemas.microsoft.com/office/drawing/2014/main" id="{0308FAF5-91C4-F90E-6B56-52E643792758}"/>
              </a:ext>
            </a:extLst>
          </p:cNvPr>
          <p:cNvGrpSpPr/>
          <p:nvPr/>
        </p:nvGrpSpPr>
        <p:grpSpPr>
          <a:xfrm>
            <a:off x="2774412" y="1372872"/>
            <a:ext cx="6643175" cy="5015927"/>
            <a:chOff x="741806" y="1360011"/>
            <a:chExt cx="6643175" cy="5015927"/>
          </a:xfrm>
        </p:grpSpPr>
        <p:sp>
          <p:nvSpPr>
            <p:cNvPr id="42" name="object 5">
              <a:extLst>
                <a:ext uri="{FF2B5EF4-FFF2-40B4-BE49-F238E27FC236}">
                  <a16:creationId xmlns:a16="http://schemas.microsoft.com/office/drawing/2014/main" id="{C65804D7-96A2-8C4D-7051-0027C827B8FF}"/>
                </a:ext>
              </a:extLst>
            </p:cNvPr>
            <p:cNvSpPr txBox="1"/>
            <p:nvPr/>
          </p:nvSpPr>
          <p:spPr>
            <a:xfrm>
              <a:off x="3661201" y="1360011"/>
              <a:ext cx="1275715" cy="398145"/>
            </a:xfrm>
            <a:prstGeom prst="rect">
              <a:avLst/>
            </a:prstGeom>
            <a:solidFill>
              <a:srgbClr val="BADFE2"/>
            </a:solidFill>
            <a:ln w="9525">
              <a:solidFill>
                <a:srgbClr val="9C9CDF"/>
              </a:solidFill>
            </a:ln>
          </p:spPr>
          <p:txBody>
            <a:bodyPr vert="horz" wrap="square" lIns="0" tIns="41910" rIns="0" bIns="0" rtlCol="0">
              <a:spAutoFit/>
            </a:bodyPr>
            <a:lstStyle/>
            <a:p>
              <a:pPr marL="216535">
                <a:spcBef>
                  <a:spcPts val="330"/>
                </a:spcBef>
              </a:pPr>
              <a:r>
                <a:rPr kern="0" err="1">
                  <a:solidFill>
                    <a:sysClr val="windowText" lastClr="000000"/>
                  </a:solidFill>
                  <a:latin typeface="Arial Narrow"/>
                  <a:cs typeface="Arial Narrow"/>
                </a:rPr>
                <a:t>Leerjaar</a:t>
              </a:r>
              <a:r>
                <a:rPr kern="0" spc="-30">
                  <a:solidFill>
                    <a:sysClr val="windowText" lastClr="000000"/>
                  </a:solidFill>
                  <a:latin typeface="Arial Narrow"/>
                  <a:cs typeface="Arial Narrow"/>
                </a:rPr>
                <a:t> </a:t>
              </a:r>
              <a:r>
                <a:rPr kern="0" spc="-50">
                  <a:solidFill>
                    <a:sysClr val="windowText" lastClr="000000"/>
                  </a:solidFill>
                  <a:latin typeface="Arial Narrow"/>
                  <a:cs typeface="Arial Narrow"/>
                </a:rPr>
                <a:t>1</a:t>
              </a:r>
              <a:endParaRPr kern="0">
                <a:solidFill>
                  <a:sysClr val="windowText" lastClr="000000"/>
                </a:solidFill>
                <a:latin typeface="Arial Narrow"/>
                <a:cs typeface="Arial Narrow"/>
              </a:endParaRPr>
            </a:p>
          </p:txBody>
        </p:sp>
        <p:sp>
          <p:nvSpPr>
            <p:cNvPr id="43" name="object 9">
              <a:extLst>
                <a:ext uri="{FF2B5EF4-FFF2-40B4-BE49-F238E27FC236}">
                  <a16:creationId xmlns:a16="http://schemas.microsoft.com/office/drawing/2014/main" id="{D3B6DF6A-EEDB-3526-B8A5-620C6A488126}"/>
                </a:ext>
              </a:extLst>
            </p:cNvPr>
            <p:cNvSpPr txBox="1"/>
            <p:nvPr/>
          </p:nvSpPr>
          <p:spPr>
            <a:xfrm>
              <a:off x="3662471" y="1931722"/>
              <a:ext cx="1275715" cy="398145"/>
            </a:xfrm>
            <a:prstGeom prst="rect">
              <a:avLst/>
            </a:prstGeom>
            <a:solidFill>
              <a:srgbClr val="BADFE2"/>
            </a:solidFill>
            <a:ln w="9525">
              <a:solidFill>
                <a:srgbClr val="9C9CDF"/>
              </a:solidFill>
            </a:ln>
          </p:spPr>
          <p:txBody>
            <a:bodyPr vert="horz" wrap="square" lIns="0" tIns="41275" rIns="0" bIns="0" rtlCol="0">
              <a:spAutoFit/>
            </a:bodyPr>
            <a:lstStyle/>
            <a:p>
              <a:pPr marL="216535">
                <a:spcBef>
                  <a:spcPts val="325"/>
                </a:spcBef>
              </a:pPr>
              <a:r>
                <a:rPr kern="0" err="1">
                  <a:solidFill>
                    <a:sysClr val="windowText" lastClr="000000"/>
                  </a:solidFill>
                  <a:latin typeface="Arial Narrow"/>
                  <a:cs typeface="Arial Narrow"/>
                </a:rPr>
                <a:t>Leerjaar</a:t>
              </a:r>
              <a:r>
                <a:rPr kern="0" spc="-30">
                  <a:solidFill>
                    <a:sysClr val="windowText" lastClr="000000"/>
                  </a:solidFill>
                  <a:latin typeface="Arial Narrow"/>
                  <a:cs typeface="Arial Narrow"/>
                </a:rPr>
                <a:t> </a:t>
              </a:r>
              <a:r>
                <a:rPr kern="0" spc="-50">
                  <a:solidFill>
                    <a:sysClr val="windowText" lastClr="000000"/>
                  </a:solidFill>
                  <a:latin typeface="Arial Narrow"/>
                  <a:cs typeface="Arial Narrow"/>
                </a:rPr>
                <a:t>2</a:t>
              </a:r>
              <a:endParaRPr kern="0">
                <a:solidFill>
                  <a:sysClr val="windowText" lastClr="000000"/>
                </a:solidFill>
                <a:latin typeface="Arial Narrow"/>
                <a:cs typeface="Arial Narrow"/>
              </a:endParaRPr>
            </a:p>
          </p:txBody>
        </p:sp>
        <p:sp>
          <p:nvSpPr>
            <p:cNvPr id="44" name="object 8">
              <a:extLst>
                <a:ext uri="{FF2B5EF4-FFF2-40B4-BE49-F238E27FC236}">
                  <a16:creationId xmlns:a16="http://schemas.microsoft.com/office/drawing/2014/main" id="{47E82808-BD4C-06C5-A954-A2A3D8C4E232}"/>
                </a:ext>
              </a:extLst>
            </p:cNvPr>
            <p:cNvSpPr txBox="1"/>
            <p:nvPr/>
          </p:nvSpPr>
          <p:spPr>
            <a:xfrm>
              <a:off x="3661201" y="2554922"/>
              <a:ext cx="1274445" cy="396240"/>
            </a:xfrm>
            <a:prstGeom prst="rect">
              <a:avLst/>
            </a:prstGeom>
            <a:solidFill>
              <a:srgbClr val="92D050"/>
            </a:solidFill>
            <a:ln w="9525">
              <a:solidFill>
                <a:srgbClr val="9C9CDF"/>
              </a:solidFill>
            </a:ln>
          </p:spPr>
          <p:txBody>
            <a:bodyPr vert="horz" wrap="square" lIns="0" tIns="40640" rIns="0" bIns="0" rtlCol="0">
              <a:spAutoFit/>
            </a:bodyPr>
            <a:lstStyle/>
            <a:p>
              <a:pPr marL="215265">
                <a:spcBef>
                  <a:spcPts val="320"/>
                </a:spcBef>
              </a:pPr>
              <a:r>
                <a:rPr kern="0" err="1">
                  <a:solidFill>
                    <a:sysClr val="windowText" lastClr="000000"/>
                  </a:solidFill>
                  <a:latin typeface="Arial Narrow"/>
                  <a:cs typeface="Arial Narrow"/>
                </a:rPr>
                <a:t>Leerjaar</a:t>
              </a:r>
              <a:r>
                <a:rPr kern="0" spc="-30">
                  <a:solidFill>
                    <a:sysClr val="windowText" lastClr="000000"/>
                  </a:solidFill>
                  <a:latin typeface="Arial Narrow"/>
                  <a:cs typeface="Arial Narrow"/>
                </a:rPr>
                <a:t> </a:t>
              </a:r>
              <a:r>
                <a:rPr kern="0" spc="-50">
                  <a:solidFill>
                    <a:sysClr val="windowText" lastClr="000000"/>
                  </a:solidFill>
                  <a:latin typeface="Arial Narrow"/>
                  <a:cs typeface="Arial Narrow"/>
                </a:rPr>
                <a:t>3</a:t>
              </a:r>
              <a:endParaRPr kern="0">
                <a:solidFill>
                  <a:sysClr val="windowText" lastClr="000000"/>
                </a:solidFill>
                <a:latin typeface="Arial Narrow"/>
                <a:cs typeface="Arial Narrow"/>
              </a:endParaRPr>
            </a:p>
          </p:txBody>
        </p:sp>
        <p:sp>
          <p:nvSpPr>
            <p:cNvPr id="45" name="object 35">
              <a:extLst>
                <a:ext uri="{FF2B5EF4-FFF2-40B4-BE49-F238E27FC236}">
                  <a16:creationId xmlns:a16="http://schemas.microsoft.com/office/drawing/2014/main" id="{40B84132-D983-F3F7-0EC9-93FF16062266}"/>
                </a:ext>
              </a:extLst>
            </p:cNvPr>
            <p:cNvSpPr txBox="1"/>
            <p:nvPr/>
          </p:nvSpPr>
          <p:spPr>
            <a:xfrm>
              <a:off x="3642036" y="3125558"/>
              <a:ext cx="1274445" cy="398145"/>
            </a:xfrm>
            <a:prstGeom prst="rect">
              <a:avLst/>
            </a:prstGeom>
            <a:solidFill>
              <a:srgbClr val="BADFE2"/>
            </a:solidFill>
            <a:ln w="9525">
              <a:solidFill>
                <a:srgbClr val="9C9CDF"/>
              </a:solidFill>
            </a:ln>
          </p:spPr>
          <p:txBody>
            <a:bodyPr vert="horz" wrap="square" lIns="0" tIns="42545" rIns="0" bIns="0" rtlCol="0">
              <a:spAutoFit/>
            </a:bodyPr>
            <a:lstStyle/>
            <a:p>
              <a:pPr marL="215265">
                <a:spcBef>
                  <a:spcPts val="335"/>
                </a:spcBef>
              </a:pPr>
              <a:r>
                <a:rPr kern="0">
                  <a:solidFill>
                    <a:sysClr val="windowText" lastClr="000000"/>
                  </a:solidFill>
                  <a:latin typeface="Arial Narrow"/>
                  <a:cs typeface="Arial Narrow"/>
                </a:rPr>
                <a:t>Leerjaar</a:t>
              </a:r>
              <a:r>
                <a:rPr kern="0" spc="-15">
                  <a:solidFill>
                    <a:sysClr val="windowText" lastClr="000000"/>
                  </a:solidFill>
                  <a:latin typeface="Arial Narrow"/>
                  <a:cs typeface="Arial Narrow"/>
                </a:rPr>
                <a:t> </a:t>
              </a:r>
              <a:r>
                <a:rPr kern="0" spc="-50">
                  <a:solidFill>
                    <a:sysClr val="windowText" lastClr="000000"/>
                  </a:solidFill>
                  <a:latin typeface="Arial Narrow"/>
                  <a:cs typeface="Arial Narrow"/>
                </a:rPr>
                <a:t>4</a:t>
              </a:r>
              <a:endParaRPr kern="0">
                <a:solidFill>
                  <a:sysClr val="windowText" lastClr="000000"/>
                </a:solidFill>
                <a:latin typeface="Arial Narrow"/>
                <a:cs typeface="Arial Narrow"/>
              </a:endParaRPr>
            </a:p>
          </p:txBody>
        </p:sp>
        <p:sp>
          <p:nvSpPr>
            <p:cNvPr id="46" name="object 6">
              <a:extLst>
                <a:ext uri="{FF2B5EF4-FFF2-40B4-BE49-F238E27FC236}">
                  <a16:creationId xmlns:a16="http://schemas.microsoft.com/office/drawing/2014/main" id="{15ABCB74-A958-D55B-AB58-01E526095D89}"/>
                </a:ext>
              </a:extLst>
            </p:cNvPr>
            <p:cNvSpPr txBox="1"/>
            <p:nvPr/>
          </p:nvSpPr>
          <p:spPr>
            <a:xfrm>
              <a:off x="1882278" y="3765211"/>
              <a:ext cx="1879600" cy="629920"/>
            </a:xfrm>
            <a:prstGeom prst="rect">
              <a:avLst/>
            </a:prstGeom>
            <a:solidFill>
              <a:srgbClr val="BADFE2"/>
            </a:solidFill>
            <a:ln w="9525">
              <a:solidFill>
                <a:srgbClr val="9C9CDF"/>
              </a:solidFill>
            </a:ln>
          </p:spPr>
          <p:txBody>
            <a:bodyPr vert="horz" wrap="square" lIns="0" tIns="41910" rIns="0" bIns="0" rtlCol="0">
              <a:spAutoFit/>
            </a:bodyPr>
            <a:lstStyle/>
            <a:p>
              <a:pPr marL="1905" algn="ctr">
                <a:lnSpc>
                  <a:spcPts val="2155"/>
                </a:lnSpc>
                <a:spcBef>
                  <a:spcPts val="330"/>
                </a:spcBef>
              </a:pPr>
              <a:r>
                <a:rPr kern="0">
                  <a:solidFill>
                    <a:sysClr val="windowText" lastClr="000000"/>
                  </a:solidFill>
                  <a:latin typeface="Arial Narrow"/>
                  <a:cs typeface="Arial Narrow"/>
                </a:rPr>
                <a:t>Leerjaar</a:t>
              </a:r>
              <a:r>
                <a:rPr kern="0" spc="-30">
                  <a:solidFill>
                    <a:sysClr val="windowText" lastClr="000000"/>
                  </a:solidFill>
                  <a:latin typeface="Arial Narrow"/>
                  <a:cs typeface="Arial Narrow"/>
                </a:rPr>
                <a:t> </a:t>
              </a:r>
              <a:r>
                <a:rPr kern="0" spc="-50">
                  <a:solidFill>
                    <a:sysClr val="windowText" lastClr="000000"/>
                  </a:solidFill>
                  <a:latin typeface="Arial Narrow"/>
                  <a:cs typeface="Arial Narrow"/>
                </a:rPr>
                <a:t>5</a:t>
              </a:r>
              <a:endParaRPr kern="0">
                <a:solidFill>
                  <a:sysClr val="windowText" lastClr="000000"/>
                </a:solidFill>
                <a:latin typeface="Arial Narrow"/>
                <a:cs typeface="Arial Narrow"/>
              </a:endParaRPr>
            </a:p>
            <a:p>
              <a:pPr marL="1905" algn="ctr">
                <a:lnSpc>
                  <a:spcPts val="1675"/>
                </a:lnSpc>
              </a:pPr>
              <a:r>
                <a:rPr sz="1400" kern="0" spc="-10">
                  <a:solidFill>
                    <a:sysClr val="windowText" lastClr="000000"/>
                  </a:solidFill>
                  <a:latin typeface="Arial Narrow"/>
                  <a:cs typeface="Arial Narrow"/>
                </a:rPr>
                <a:t>Entree-voorbereiding</a:t>
              </a:r>
              <a:endParaRPr sz="1400" kern="0">
                <a:solidFill>
                  <a:sysClr val="windowText" lastClr="000000"/>
                </a:solidFill>
                <a:latin typeface="Arial Narrow"/>
                <a:cs typeface="Arial Narrow"/>
              </a:endParaRPr>
            </a:p>
          </p:txBody>
        </p:sp>
        <p:sp>
          <p:nvSpPr>
            <p:cNvPr id="47" name="object 13">
              <a:extLst>
                <a:ext uri="{FF2B5EF4-FFF2-40B4-BE49-F238E27FC236}">
                  <a16:creationId xmlns:a16="http://schemas.microsoft.com/office/drawing/2014/main" id="{0523DEDD-05C9-9224-31A4-F7CFB52F40C4}"/>
                </a:ext>
              </a:extLst>
            </p:cNvPr>
            <p:cNvSpPr txBox="1"/>
            <p:nvPr/>
          </p:nvSpPr>
          <p:spPr>
            <a:xfrm>
              <a:off x="1882278" y="4694215"/>
              <a:ext cx="1880870" cy="662940"/>
            </a:xfrm>
            <a:prstGeom prst="rect">
              <a:avLst/>
            </a:prstGeom>
            <a:solidFill>
              <a:srgbClr val="BADFE2"/>
            </a:solidFill>
            <a:ln w="9525">
              <a:solidFill>
                <a:srgbClr val="9C9CDF"/>
              </a:solidFill>
            </a:ln>
          </p:spPr>
          <p:txBody>
            <a:bodyPr vert="horz" wrap="square" lIns="0" tIns="42545" rIns="0" bIns="0" rtlCol="0">
              <a:spAutoFit/>
            </a:bodyPr>
            <a:lstStyle/>
            <a:p>
              <a:pPr algn="ctr">
                <a:spcBef>
                  <a:spcPts val="335"/>
                </a:spcBef>
              </a:pPr>
              <a:r>
                <a:rPr kern="0">
                  <a:solidFill>
                    <a:sysClr val="windowText" lastClr="000000"/>
                  </a:solidFill>
                  <a:latin typeface="Arial Narrow"/>
                  <a:cs typeface="Arial Narrow"/>
                </a:rPr>
                <a:t>Leerjaar</a:t>
              </a:r>
              <a:r>
                <a:rPr kern="0" spc="-30">
                  <a:solidFill>
                    <a:sysClr val="windowText" lastClr="000000"/>
                  </a:solidFill>
                  <a:latin typeface="Arial Narrow"/>
                  <a:cs typeface="Arial Narrow"/>
                </a:rPr>
                <a:t> </a:t>
              </a:r>
              <a:r>
                <a:rPr kern="0" spc="-50">
                  <a:solidFill>
                    <a:sysClr val="windowText" lastClr="000000"/>
                  </a:solidFill>
                  <a:latin typeface="Arial Narrow"/>
                  <a:cs typeface="Arial Narrow"/>
                </a:rPr>
                <a:t>6</a:t>
              </a:r>
              <a:endParaRPr kern="0">
                <a:solidFill>
                  <a:sysClr val="windowText" lastClr="000000"/>
                </a:solidFill>
                <a:latin typeface="Arial Narrow"/>
                <a:cs typeface="Arial Narrow"/>
              </a:endParaRPr>
            </a:p>
            <a:p>
              <a:pPr marL="635" algn="ctr">
                <a:spcBef>
                  <a:spcPts val="185"/>
                </a:spcBef>
              </a:pPr>
              <a:r>
                <a:rPr sz="1400" kern="0" spc="-10">
                  <a:solidFill>
                    <a:sysClr val="windowText" lastClr="000000"/>
                  </a:solidFill>
                  <a:latin typeface="Arial Narrow"/>
                  <a:cs typeface="Arial Narrow"/>
                </a:rPr>
                <a:t>Entree</a:t>
              </a:r>
              <a:endParaRPr sz="1400" kern="0">
                <a:solidFill>
                  <a:sysClr val="windowText" lastClr="000000"/>
                </a:solidFill>
                <a:latin typeface="Arial Narrow"/>
                <a:cs typeface="Arial Narrow"/>
              </a:endParaRPr>
            </a:p>
          </p:txBody>
        </p:sp>
        <p:sp>
          <p:nvSpPr>
            <p:cNvPr id="48" name="object 7">
              <a:extLst>
                <a:ext uri="{FF2B5EF4-FFF2-40B4-BE49-F238E27FC236}">
                  <a16:creationId xmlns:a16="http://schemas.microsoft.com/office/drawing/2014/main" id="{307B2191-3633-A10F-C685-7F2DD611C62C}"/>
                </a:ext>
              </a:extLst>
            </p:cNvPr>
            <p:cNvSpPr txBox="1"/>
            <p:nvPr/>
          </p:nvSpPr>
          <p:spPr>
            <a:xfrm>
              <a:off x="4492625" y="3765211"/>
              <a:ext cx="1603375" cy="629920"/>
            </a:xfrm>
            <a:prstGeom prst="rect">
              <a:avLst/>
            </a:prstGeom>
            <a:solidFill>
              <a:srgbClr val="BADFE2"/>
            </a:solidFill>
            <a:ln w="9525">
              <a:solidFill>
                <a:srgbClr val="9C9CDF"/>
              </a:solidFill>
            </a:ln>
          </p:spPr>
          <p:txBody>
            <a:bodyPr vert="horz" wrap="square" lIns="0" tIns="41910" rIns="0" bIns="0" rtlCol="0">
              <a:spAutoFit/>
            </a:bodyPr>
            <a:lstStyle/>
            <a:p>
              <a:pPr marL="635" algn="ctr">
                <a:lnSpc>
                  <a:spcPts val="2155"/>
                </a:lnSpc>
                <a:spcBef>
                  <a:spcPts val="330"/>
                </a:spcBef>
              </a:pPr>
              <a:r>
                <a:rPr kern="0" err="1">
                  <a:solidFill>
                    <a:sysClr val="windowText" lastClr="000000"/>
                  </a:solidFill>
                  <a:latin typeface="Arial Narrow"/>
                  <a:cs typeface="Arial Narrow"/>
                </a:rPr>
                <a:t>Leerjaar</a:t>
              </a:r>
              <a:r>
                <a:rPr kern="0" spc="-15">
                  <a:solidFill>
                    <a:sysClr val="windowText" lastClr="000000"/>
                  </a:solidFill>
                  <a:latin typeface="Arial Narrow"/>
                  <a:cs typeface="Arial Narrow"/>
                </a:rPr>
                <a:t> </a:t>
              </a:r>
              <a:r>
                <a:rPr kern="0" spc="-50">
                  <a:solidFill>
                    <a:sysClr val="windowText" lastClr="000000"/>
                  </a:solidFill>
                  <a:latin typeface="Arial Narrow"/>
                  <a:cs typeface="Arial Narrow"/>
                </a:rPr>
                <a:t>5</a:t>
              </a:r>
              <a:endParaRPr kern="0">
                <a:solidFill>
                  <a:sysClr val="windowText" lastClr="000000"/>
                </a:solidFill>
                <a:latin typeface="Arial Narrow"/>
                <a:cs typeface="Arial Narrow"/>
              </a:endParaRPr>
            </a:p>
            <a:p>
              <a:pPr algn="ctr">
                <a:lnSpc>
                  <a:spcPts val="1675"/>
                </a:lnSpc>
              </a:pPr>
              <a:r>
                <a:rPr sz="1400" kern="0" err="1">
                  <a:solidFill>
                    <a:sysClr val="windowText" lastClr="000000"/>
                  </a:solidFill>
                  <a:latin typeface="Arial Narrow"/>
                  <a:cs typeface="Arial Narrow"/>
                </a:rPr>
                <a:t>Traject</a:t>
              </a:r>
              <a:r>
                <a:rPr sz="1400" kern="0" spc="-65">
                  <a:solidFill>
                    <a:sysClr val="windowText" lastClr="000000"/>
                  </a:solidFill>
                  <a:latin typeface="Arial Narrow"/>
                  <a:cs typeface="Arial Narrow"/>
                </a:rPr>
                <a:t> </a:t>
              </a:r>
              <a:r>
                <a:rPr sz="1400" kern="0" err="1">
                  <a:solidFill>
                    <a:sysClr val="windowText" lastClr="000000"/>
                  </a:solidFill>
                  <a:latin typeface="Arial Narrow"/>
                  <a:cs typeface="Arial Narrow"/>
                </a:rPr>
                <a:t>naar</a:t>
              </a:r>
              <a:r>
                <a:rPr sz="1400" kern="0" spc="-30">
                  <a:solidFill>
                    <a:sysClr val="windowText" lastClr="000000"/>
                  </a:solidFill>
                  <a:latin typeface="Arial Narrow"/>
                  <a:cs typeface="Arial Narrow"/>
                </a:rPr>
                <a:t> </a:t>
              </a:r>
              <a:r>
                <a:rPr sz="1400" kern="0" spc="-20" err="1">
                  <a:solidFill>
                    <a:sysClr val="windowText" lastClr="000000"/>
                  </a:solidFill>
                  <a:latin typeface="Arial Narrow"/>
                  <a:cs typeface="Arial Narrow"/>
                </a:rPr>
                <a:t>werk</a:t>
              </a:r>
              <a:endParaRPr sz="1400" kern="0">
                <a:solidFill>
                  <a:sysClr val="windowText" lastClr="000000"/>
                </a:solidFill>
                <a:latin typeface="Arial Narrow"/>
                <a:cs typeface="Arial Narrow"/>
              </a:endParaRPr>
            </a:p>
          </p:txBody>
        </p:sp>
        <p:sp>
          <p:nvSpPr>
            <p:cNvPr id="49" name="object 29">
              <a:extLst>
                <a:ext uri="{FF2B5EF4-FFF2-40B4-BE49-F238E27FC236}">
                  <a16:creationId xmlns:a16="http://schemas.microsoft.com/office/drawing/2014/main" id="{FA42A136-D016-7939-474D-3F53972C42F1}"/>
                </a:ext>
              </a:extLst>
            </p:cNvPr>
            <p:cNvSpPr txBox="1"/>
            <p:nvPr/>
          </p:nvSpPr>
          <p:spPr>
            <a:xfrm>
              <a:off x="4469765" y="4694215"/>
              <a:ext cx="1626235" cy="662940"/>
            </a:xfrm>
            <a:prstGeom prst="rect">
              <a:avLst/>
            </a:prstGeom>
            <a:solidFill>
              <a:srgbClr val="BADFE2"/>
            </a:solidFill>
            <a:ln w="9525">
              <a:solidFill>
                <a:srgbClr val="9C9CDF"/>
              </a:solidFill>
            </a:ln>
          </p:spPr>
          <p:txBody>
            <a:bodyPr vert="horz" wrap="square" lIns="0" tIns="42545" rIns="0" bIns="0" rtlCol="0">
              <a:spAutoFit/>
            </a:bodyPr>
            <a:lstStyle/>
            <a:p>
              <a:pPr marL="2540" algn="ctr">
                <a:spcBef>
                  <a:spcPts val="335"/>
                </a:spcBef>
              </a:pPr>
              <a:r>
                <a:rPr kern="0">
                  <a:solidFill>
                    <a:sysClr val="windowText" lastClr="000000"/>
                  </a:solidFill>
                  <a:latin typeface="Arial Narrow"/>
                  <a:cs typeface="Arial Narrow"/>
                </a:rPr>
                <a:t>Leerjaar</a:t>
              </a:r>
              <a:r>
                <a:rPr kern="0" spc="-15">
                  <a:solidFill>
                    <a:sysClr val="windowText" lastClr="000000"/>
                  </a:solidFill>
                  <a:latin typeface="Arial Narrow"/>
                  <a:cs typeface="Arial Narrow"/>
                </a:rPr>
                <a:t> </a:t>
              </a:r>
              <a:r>
                <a:rPr kern="0" spc="-50">
                  <a:solidFill>
                    <a:sysClr val="windowText" lastClr="000000"/>
                  </a:solidFill>
                  <a:latin typeface="Arial Narrow"/>
                  <a:cs typeface="Arial Narrow"/>
                </a:rPr>
                <a:t>6</a:t>
              </a:r>
              <a:endParaRPr kern="0">
                <a:solidFill>
                  <a:sysClr val="windowText" lastClr="000000"/>
                </a:solidFill>
                <a:latin typeface="Arial Narrow"/>
                <a:cs typeface="Arial Narrow"/>
              </a:endParaRPr>
            </a:p>
            <a:p>
              <a:pPr marL="1270" algn="ctr">
                <a:spcBef>
                  <a:spcPts val="185"/>
                </a:spcBef>
              </a:pPr>
              <a:r>
                <a:rPr sz="1400" kern="0" spc="-10">
                  <a:solidFill>
                    <a:sysClr val="windowText" lastClr="000000"/>
                  </a:solidFill>
                  <a:latin typeface="Arial Narrow"/>
                  <a:cs typeface="Arial Narrow"/>
                </a:rPr>
                <a:t>Individuele trajecten</a:t>
              </a:r>
              <a:endParaRPr sz="1400" kern="0">
                <a:solidFill>
                  <a:sysClr val="windowText" lastClr="000000"/>
                </a:solidFill>
                <a:latin typeface="Arial Narrow"/>
                <a:cs typeface="Arial Narrow"/>
              </a:endParaRPr>
            </a:p>
          </p:txBody>
        </p:sp>
        <p:grpSp>
          <p:nvGrpSpPr>
            <p:cNvPr id="55" name="object 31">
              <a:extLst>
                <a:ext uri="{FF2B5EF4-FFF2-40B4-BE49-F238E27FC236}">
                  <a16:creationId xmlns:a16="http://schemas.microsoft.com/office/drawing/2014/main" id="{C1AA359C-5E58-7A9E-56FA-A51D8B19282F}"/>
                </a:ext>
              </a:extLst>
            </p:cNvPr>
            <p:cNvGrpSpPr/>
            <p:nvPr/>
          </p:nvGrpSpPr>
          <p:grpSpPr>
            <a:xfrm>
              <a:off x="6038781" y="5448838"/>
              <a:ext cx="1346200" cy="927100"/>
              <a:chOff x="2189988" y="5285231"/>
              <a:chExt cx="1346200" cy="927100"/>
            </a:xfrm>
          </p:grpSpPr>
          <p:sp>
            <p:nvSpPr>
              <p:cNvPr id="57" name="object 33">
                <a:extLst>
                  <a:ext uri="{FF2B5EF4-FFF2-40B4-BE49-F238E27FC236}">
                    <a16:creationId xmlns:a16="http://schemas.microsoft.com/office/drawing/2014/main" id="{2E14FD41-FA42-00E1-EC9E-815DED8F0925}"/>
                  </a:ext>
                </a:extLst>
              </p:cNvPr>
              <p:cNvSpPr/>
              <p:nvPr/>
            </p:nvSpPr>
            <p:spPr>
              <a:xfrm>
                <a:off x="2189988" y="5285231"/>
                <a:ext cx="1346200" cy="927100"/>
              </a:xfrm>
              <a:custGeom>
                <a:avLst/>
                <a:gdLst/>
                <a:ahLst/>
                <a:cxnLst/>
                <a:rect l="l" t="t" r="r" b="b"/>
                <a:pathLst>
                  <a:path w="1346200" h="927100">
                    <a:moveTo>
                      <a:pt x="672846" y="0"/>
                    </a:moveTo>
                    <a:lnTo>
                      <a:pt x="617662" y="1535"/>
                    </a:lnTo>
                    <a:lnTo>
                      <a:pt x="563707" y="6062"/>
                    </a:lnTo>
                    <a:lnTo>
                      <a:pt x="511153" y="13462"/>
                    </a:lnTo>
                    <a:lnTo>
                      <a:pt x="460174" y="23615"/>
                    </a:lnTo>
                    <a:lnTo>
                      <a:pt x="410944" y="36403"/>
                    </a:lnTo>
                    <a:lnTo>
                      <a:pt x="363634" y="51705"/>
                    </a:lnTo>
                    <a:lnTo>
                      <a:pt x="318419" y="69404"/>
                    </a:lnTo>
                    <a:lnTo>
                      <a:pt x="275472" y="89379"/>
                    </a:lnTo>
                    <a:lnTo>
                      <a:pt x="234965" y="111512"/>
                    </a:lnTo>
                    <a:lnTo>
                      <a:pt x="197072" y="135683"/>
                    </a:lnTo>
                    <a:lnTo>
                      <a:pt x="161966" y="161774"/>
                    </a:lnTo>
                    <a:lnTo>
                      <a:pt x="129820" y="189664"/>
                    </a:lnTo>
                    <a:lnTo>
                      <a:pt x="100807" y="219236"/>
                    </a:lnTo>
                    <a:lnTo>
                      <a:pt x="75101" y="250369"/>
                    </a:lnTo>
                    <a:lnTo>
                      <a:pt x="52875" y="282946"/>
                    </a:lnTo>
                    <a:lnTo>
                      <a:pt x="34302" y="316845"/>
                    </a:lnTo>
                    <a:lnTo>
                      <a:pt x="8806" y="388138"/>
                    </a:lnTo>
                    <a:lnTo>
                      <a:pt x="0" y="463296"/>
                    </a:lnTo>
                    <a:lnTo>
                      <a:pt x="2230" y="501292"/>
                    </a:lnTo>
                    <a:lnTo>
                      <a:pt x="19554" y="574629"/>
                    </a:lnTo>
                    <a:lnTo>
                      <a:pt x="52875" y="643629"/>
                    </a:lnTo>
                    <a:lnTo>
                      <a:pt x="75101" y="676205"/>
                    </a:lnTo>
                    <a:lnTo>
                      <a:pt x="100807" y="707338"/>
                    </a:lnTo>
                    <a:lnTo>
                      <a:pt x="129820" y="736910"/>
                    </a:lnTo>
                    <a:lnTo>
                      <a:pt x="161966" y="764802"/>
                    </a:lnTo>
                    <a:lnTo>
                      <a:pt x="197072" y="790894"/>
                    </a:lnTo>
                    <a:lnTo>
                      <a:pt x="234965" y="815066"/>
                    </a:lnTo>
                    <a:lnTo>
                      <a:pt x="275472" y="837201"/>
                    </a:lnTo>
                    <a:lnTo>
                      <a:pt x="318419" y="857178"/>
                    </a:lnTo>
                    <a:lnTo>
                      <a:pt x="363634" y="874878"/>
                    </a:lnTo>
                    <a:lnTo>
                      <a:pt x="410944" y="890183"/>
                    </a:lnTo>
                    <a:lnTo>
                      <a:pt x="460174" y="902972"/>
                    </a:lnTo>
                    <a:lnTo>
                      <a:pt x="511153" y="913127"/>
                    </a:lnTo>
                    <a:lnTo>
                      <a:pt x="563707" y="920528"/>
                    </a:lnTo>
                    <a:lnTo>
                      <a:pt x="617662" y="925056"/>
                    </a:lnTo>
                    <a:lnTo>
                      <a:pt x="672846" y="926592"/>
                    </a:lnTo>
                    <a:lnTo>
                      <a:pt x="728029" y="925056"/>
                    </a:lnTo>
                    <a:lnTo>
                      <a:pt x="781984" y="920528"/>
                    </a:lnTo>
                    <a:lnTo>
                      <a:pt x="834538" y="913127"/>
                    </a:lnTo>
                    <a:lnTo>
                      <a:pt x="885517" y="902972"/>
                    </a:lnTo>
                    <a:lnTo>
                      <a:pt x="934747" y="890183"/>
                    </a:lnTo>
                    <a:lnTo>
                      <a:pt x="982057" y="874878"/>
                    </a:lnTo>
                    <a:lnTo>
                      <a:pt x="1027272" y="857178"/>
                    </a:lnTo>
                    <a:lnTo>
                      <a:pt x="1070219" y="837201"/>
                    </a:lnTo>
                    <a:lnTo>
                      <a:pt x="1110726" y="815066"/>
                    </a:lnTo>
                    <a:lnTo>
                      <a:pt x="1148619" y="790894"/>
                    </a:lnTo>
                    <a:lnTo>
                      <a:pt x="1183725" y="764802"/>
                    </a:lnTo>
                    <a:lnTo>
                      <a:pt x="1215871" y="736910"/>
                    </a:lnTo>
                    <a:lnTo>
                      <a:pt x="1244884" y="707338"/>
                    </a:lnTo>
                    <a:lnTo>
                      <a:pt x="1270590" y="676205"/>
                    </a:lnTo>
                    <a:lnTo>
                      <a:pt x="1292816" y="643629"/>
                    </a:lnTo>
                    <a:lnTo>
                      <a:pt x="1311389" y="609731"/>
                    </a:lnTo>
                    <a:lnTo>
                      <a:pt x="1336885" y="538443"/>
                    </a:lnTo>
                    <a:lnTo>
                      <a:pt x="1345692" y="463296"/>
                    </a:lnTo>
                    <a:lnTo>
                      <a:pt x="1343461" y="425293"/>
                    </a:lnTo>
                    <a:lnTo>
                      <a:pt x="1326137" y="351949"/>
                    </a:lnTo>
                    <a:lnTo>
                      <a:pt x="1292816" y="282946"/>
                    </a:lnTo>
                    <a:lnTo>
                      <a:pt x="1270590" y="250369"/>
                    </a:lnTo>
                    <a:lnTo>
                      <a:pt x="1244884" y="219236"/>
                    </a:lnTo>
                    <a:lnTo>
                      <a:pt x="1215871" y="189664"/>
                    </a:lnTo>
                    <a:lnTo>
                      <a:pt x="1183725" y="161774"/>
                    </a:lnTo>
                    <a:lnTo>
                      <a:pt x="1148619" y="135683"/>
                    </a:lnTo>
                    <a:lnTo>
                      <a:pt x="1110726" y="111512"/>
                    </a:lnTo>
                    <a:lnTo>
                      <a:pt x="1070219" y="89379"/>
                    </a:lnTo>
                    <a:lnTo>
                      <a:pt x="1027272" y="69404"/>
                    </a:lnTo>
                    <a:lnTo>
                      <a:pt x="982057" y="51705"/>
                    </a:lnTo>
                    <a:lnTo>
                      <a:pt x="934747" y="36403"/>
                    </a:lnTo>
                    <a:lnTo>
                      <a:pt x="885517" y="23615"/>
                    </a:lnTo>
                    <a:lnTo>
                      <a:pt x="834538" y="13462"/>
                    </a:lnTo>
                    <a:lnTo>
                      <a:pt x="781984" y="6062"/>
                    </a:lnTo>
                    <a:lnTo>
                      <a:pt x="728029" y="1535"/>
                    </a:lnTo>
                    <a:lnTo>
                      <a:pt x="672846" y="0"/>
                    </a:lnTo>
                    <a:close/>
                  </a:path>
                </a:pathLst>
              </a:custGeom>
              <a:solidFill>
                <a:srgbClr val="1E4648"/>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8" name="object 34">
                <a:extLst>
                  <a:ext uri="{FF2B5EF4-FFF2-40B4-BE49-F238E27FC236}">
                    <a16:creationId xmlns:a16="http://schemas.microsoft.com/office/drawing/2014/main" id="{66982F04-495E-CC3D-F15E-B0F903713288}"/>
                  </a:ext>
                </a:extLst>
              </p:cNvPr>
              <p:cNvSpPr/>
              <p:nvPr/>
            </p:nvSpPr>
            <p:spPr>
              <a:xfrm>
                <a:off x="2189988" y="5285231"/>
                <a:ext cx="1346200" cy="927100"/>
              </a:xfrm>
              <a:custGeom>
                <a:avLst/>
                <a:gdLst/>
                <a:ahLst/>
                <a:cxnLst/>
                <a:rect l="l" t="t" r="r" b="b"/>
                <a:pathLst>
                  <a:path w="1346200" h="927100">
                    <a:moveTo>
                      <a:pt x="0" y="463296"/>
                    </a:moveTo>
                    <a:lnTo>
                      <a:pt x="8806" y="388138"/>
                    </a:lnTo>
                    <a:lnTo>
                      <a:pt x="34302" y="316845"/>
                    </a:lnTo>
                    <a:lnTo>
                      <a:pt x="52875" y="282946"/>
                    </a:lnTo>
                    <a:lnTo>
                      <a:pt x="75101" y="250369"/>
                    </a:lnTo>
                    <a:lnTo>
                      <a:pt x="100807" y="219236"/>
                    </a:lnTo>
                    <a:lnTo>
                      <a:pt x="129820" y="189664"/>
                    </a:lnTo>
                    <a:lnTo>
                      <a:pt x="161966" y="161774"/>
                    </a:lnTo>
                    <a:lnTo>
                      <a:pt x="197072" y="135683"/>
                    </a:lnTo>
                    <a:lnTo>
                      <a:pt x="234965" y="111512"/>
                    </a:lnTo>
                    <a:lnTo>
                      <a:pt x="275472" y="89379"/>
                    </a:lnTo>
                    <a:lnTo>
                      <a:pt x="318419" y="69404"/>
                    </a:lnTo>
                    <a:lnTo>
                      <a:pt x="363634" y="51705"/>
                    </a:lnTo>
                    <a:lnTo>
                      <a:pt x="410944" y="36403"/>
                    </a:lnTo>
                    <a:lnTo>
                      <a:pt x="460174" y="23615"/>
                    </a:lnTo>
                    <a:lnTo>
                      <a:pt x="511153" y="13462"/>
                    </a:lnTo>
                    <a:lnTo>
                      <a:pt x="563707" y="6062"/>
                    </a:lnTo>
                    <a:lnTo>
                      <a:pt x="617662" y="1535"/>
                    </a:lnTo>
                    <a:lnTo>
                      <a:pt x="672846" y="0"/>
                    </a:lnTo>
                    <a:lnTo>
                      <a:pt x="728029" y="1535"/>
                    </a:lnTo>
                    <a:lnTo>
                      <a:pt x="781984" y="6062"/>
                    </a:lnTo>
                    <a:lnTo>
                      <a:pt x="834538" y="13462"/>
                    </a:lnTo>
                    <a:lnTo>
                      <a:pt x="885517" y="23615"/>
                    </a:lnTo>
                    <a:lnTo>
                      <a:pt x="934747" y="36403"/>
                    </a:lnTo>
                    <a:lnTo>
                      <a:pt x="982057" y="51705"/>
                    </a:lnTo>
                    <a:lnTo>
                      <a:pt x="1027272" y="69404"/>
                    </a:lnTo>
                    <a:lnTo>
                      <a:pt x="1070219" y="89379"/>
                    </a:lnTo>
                    <a:lnTo>
                      <a:pt x="1110726" y="111512"/>
                    </a:lnTo>
                    <a:lnTo>
                      <a:pt x="1148619" y="135683"/>
                    </a:lnTo>
                    <a:lnTo>
                      <a:pt x="1183725" y="161774"/>
                    </a:lnTo>
                    <a:lnTo>
                      <a:pt x="1215871" y="189664"/>
                    </a:lnTo>
                    <a:lnTo>
                      <a:pt x="1244884" y="219236"/>
                    </a:lnTo>
                    <a:lnTo>
                      <a:pt x="1270590" y="250369"/>
                    </a:lnTo>
                    <a:lnTo>
                      <a:pt x="1292816" y="282946"/>
                    </a:lnTo>
                    <a:lnTo>
                      <a:pt x="1311389" y="316845"/>
                    </a:lnTo>
                    <a:lnTo>
                      <a:pt x="1336885" y="388138"/>
                    </a:lnTo>
                    <a:lnTo>
                      <a:pt x="1345692" y="463296"/>
                    </a:lnTo>
                    <a:lnTo>
                      <a:pt x="1343461" y="501292"/>
                    </a:lnTo>
                    <a:lnTo>
                      <a:pt x="1326137" y="574629"/>
                    </a:lnTo>
                    <a:lnTo>
                      <a:pt x="1292816" y="643629"/>
                    </a:lnTo>
                    <a:lnTo>
                      <a:pt x="1270590" y="676205"/>
                    </a:lnTo>
                    <a:lnTo>
                      <a:pt x="1244884" y="707338"/>
                    </a:lnTo>
                    <a:lnTo>
                      <a:pt x="1215871" y="736910"/>
                    </a:lnTo>
                    <a:lnTo>
                      <a:pt x="1183725" y="764802"/>
                    </a:lnTo>
                    <a:lnTo>
                      <a:pt x="1148619" y="790894"/>
                    </a:lnTo>
                    <a:lnTo>
                      <a:pt x="1110726" y="815066"/>
                    </a:lnTo>
                    <a:lnTo>
                      <a:pt x="1070219" y="837201"/>
                    </a:lnTo>
                    <a:lnTo>
                      <a:pt x="1027272" y="857178"/>
                    </a:lnTo>
                    <a:lnTo>
                      <a:pt x="982057" y="874878"/>
                    </a:lnTo>
                    <a:lnTo>
                      <a:pt x="934747" y="890183"/>
                    </a:lnTo>
                    <a:lnTo>
                      <a:pt x="885517" y="902972"/>
                    </a:lnTo>
                    <a:lnTo>
                      <a:pt x="834538" y="913127"/>
                    </a:lnTo>
                    <a:lnTo>
                      <a:pt x="781984" y="920528"/>
                    </a:lnTo>
                    <a:lnTo>
                      <a:pt x="728029" y="925056"/>
                    </a:lnTo>
                    <a:lnTo>
                      <a:pt x="672846" y="926592"/>
                    </a:lnTo>
                    <a:lnTo>
                      <a:pt x="617662" y="925056"/>
                    </a:lnTo>
                    <a:lnTo>
                      <a:pt x="563707" y="920528"/>
                    </a:lnTo>
                    <a:lnTo>
                      <a:pt x="511153" y="913127"/>
                    </a:lnTo>
                    <a:lnTo>
                      <a:pt x="460174" y="902972"/>
                    </a:lnTo>
                    <a:lnTo>
                      <a:pt x="410944" y="890183"/>
                    </a:lnTo>
                    <a:lnTo>
                      <a:pt x="363634" y="874878"/>
                    </a:lnTo>
                    <a:lnTo>
                      <a:pt x="318419" y="857178"/>
                    </a:lnTo>
                    <a:lnTo>
                      <a:pt x="275472" y="837201"/>
                    </a:lnTo>
                    <a:lnTo>
                      <a:pt x="234965" y="815066"/>
                    </a:lnTo>
                    <a:lnTo>
                      <a:pt x="197072" y="790894"/>
                    </a:lnTo>
                    <a:lnTo>
                      <a:pt x="161966" y="764802"/>
                    </a:lnTo>
                    <a:lnTo>
                      <a:pt x="129820" y="736910"/>
                    </a:lnTo>
                    <a:lnTo>
                      <a:pt x="100807" y="707338"/>
                    </a:lnTo>
                    <a:lnTo>
                      <a:pt x="75101" y="676205"/>
                    </a:lnTo>
                    <a:lnTo>
                      <a:pt x="52875" y="643629"/>
                    </a:lnTo>
                    <a:lnTo>
                      <a:pt x="34302" y="609731"/>
                    </a:lnTo>
                    <a:lnTo>
                      <a:pt x="8806" y="538443"/>
                    </a:lnTo>
                    <a:lnTo>
                      <a:pt x="0" y="463296"/>
                    </a:lnTo>
                    <a:close/>
                  </a:path>
                </a:pathLst>
              </a:custGeom>
              <a:ln w="12700">
                <a:solidFill>
                  <a:srgbClr val="88A3A7"/>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59" name="object 36">
              <a:extLst>
                <a:ext uri="{FF2B5EF4-FFF2-40B4-BE49-F238E27FC236}">
                  <a16:creationId xmlns:a16="http://schemas.microsoft.com/office/drawing/2014/main" id="{69CB9A8C-4B9A-39A9-6D91-36CB62F63B47}"/>
                </a:ext>
              </a:extLst>
            </p:cNvPr>
            <p:cNvSpPr txBox="1"/>
            <p:nvPr/>
          </p:nvSpPr>
          <p:spPr>
            <a:xfrm>
              <a:off x="2563748" y="5502961"/>
              <a:ext cx="597535" cy="484505"/>
            </a:xfrm>
            <a:prstGeom prst="rect">
              <a:avLst/>
            </a:prstGeom>
          </p:spPr>
          <p:txBody>
            <a:bodyPr vert="horz" wrap="square" lIns="0" tIns="12700" rIns="0" bIns="0" rtlCol="0">
              <a:spAutoFit/>
            </a:bodyPr>
            <a:lstStyle/>
            <a:p>
              <a:pPr algn="ctr">
                <a:lnSpc>
                  <a:spcPct val="100000"/>
                </a:lnSpc>
                <a:spcBef>
                  <a:spcPts val="100"/>
                </a:spcBef>
              </a:pPr>
              <a:r>
                <a:rPr sz="1800" u="sng" spc="-20">
                  <a:solidFill>
                    <a:srgbClr val="FFFFFF"/>
                  </a:solidFill>
                  <a:uFill>
                    <a:solidFill>
                      <a:srgbClr val="FFFFFF"/>
                    </a:solidFill>
                  </a:uFill>
                  <a:latin typeface="Arial"/>
                  <a:cs typeface="Arial"/>
                </a:rPr>
                <a:t>MBO</a:t>
              </a:r>
              <a:r>
                <a:rPr sz="1200" u="sng" spc="-20">
                  <a:solidFill>
                    <a:srgbClr val="FFFFFF"/>
                  </a:solidFill>
                  <a:uFill>
                    <a:solidFill>
                      <a:srgbClr val="FFFFFF"/>
                    </a:solidFill>
                  </a:uFill>
                  <a:latin typeface="Arial"/>
                  <a:cs typeface="Arial"/>
                </a:rPr>
                <a:t>-</a:t>
              </a:r>
              <a:endParaRPr sz="1200">
                <a:latin typeface="Arial"/>
                <a:cs typeface="Arial"/>
              </a:endParaRPr>
            </a:p>
            <a:p>
              <a:pPr algn="ctr">
                <a:lnSpc>
                  <a:spcPct val="100000"/>
                </a:lnSpc>
                <a:spcBef>
                  <a:spcPts val="10"/>
                </a:spcBef>
              </a:pPr>
              <a:r>
                <a:rPr sz="1200" u="sng">
                  <a:solidFill>
                    <a:srgbClr val="FFFFFF"/>
                  </a:solidFill>
                  <a:uFill>
                    <a:solidFill>
                      <a:srgbClr val="FFFFFF"/>
                    </a:solidFill>
                  </a:uFill>
                  <a:latin typeface="Arial"/>
                  <a:cs typeface="Arial"/>
                </a:rPr>
                <a:t>Niv</a:t>
              </a:r>
              <a:r>
                <a:rPr sz="1200" u="sng" spc="-25">
                  <a:solidFill>
                    <a:srgbClr val="FFFFFF"/>
                  </a:solidFill>
                  <a:uFill>
                    <a:solidFill>
                      <a:srgbClr val="FFFFFF"/>
                    </a:solidFill>
                  </a:uFill>
                  <a:latin typeface="Arial"/>
                  <a:cs typeface="Arial"/>
                </a:rPr>
                <a:t> </a:t>
              </a:r>
              <a:r>
                <a:rPr sz="1200" u="sng" spc="-50">
                  <a:solidFill>
                    <a:srgbClr val="FFFFFF"/>
                  </a:solidFill>
                  <a:uFill>
                    <a:solidFill>
                      <a:srgbClr val="FFFFFF"/>
                    </a:solidFill>
                  </a:uFill>
                  <a:latin typeface="Arial"/>
                  <a:cs typeface="Arial"/>
                </a:rPr>
                <a:t>2</a:t>
              </a:r>
              <a:endParaRPr sz="1200">
                <a:latin typeface="Arial"/>
                <a:cs typeface="Arial"/>
              </a:endParaRPr>
            </a:p>
          </p:txBody>
        </p:sp>
        <p:sp>
          <p:nvSpPr>
            <p:cNvPr id="60" name="object 26">
              <a:extLst>
                <a:ext uri="{FF2B5EF4-FFF2-40B4-BE49-F238E27FC236}">
                  <a16:creationId xmlns:a16="http://schemas.microsoft.com/office/drawing/2014/main" id="{46B403C8-A899-E20E-7975-954491D37423}"/>
                </a:ext>
              </a:extLst>
            </p:cNvPr>
            <p:cNvSpPr txBox="1"/>
            <p:nvPr/>
          </p:nvSpPr>
          <p:spPr>
            <a:xfrm>
              <a:off x="741806" y="5502961"/>
              <a:ext cx="623570" cy="484505"/>
            </a:xfrm>
            <a:prstGeom prst="rect">
              <a:avLst/>
            </a:prstGeom>
          </p:spPr>
          <p:txBody>
            <a:bodyPr vert="horz" wrap="square" lIns="0" tIns="12700" rIns="0" bIns="0" rtlCol="0">
              <a:spAutoFit/>
            </a:bodyPr>
            <a:lstStyle/>
            <a:p>
              <a:pPr marL="12700">
                <a:lnSpc>
                  <a:spcPct val="100000"/>
                </a:lnSpc>
                <a:spcBef>
                  <a:spcPts val="100"/>
                </a:spcBef>
              </a:pPr>
              <a:r>
                <a:rPr sz="1800" u="sng" spc="-20">
                  <a:solidFill>
                    <a:srgbClr val="FFFFFF"/>
                  </a:solidFill>
                  <a:uFill>
                    <a:solidFill>
                      <a:srgbClr val="FFFFFF"/>
                    </a:solidFill>
                  </a:uFill>
                  <a:latin typeface="Arial"/>
                  <a:cs typeface="Arial"/>
                </a:rPr>
                <a:t>MBO-</a:t>
              </a:r>
              <a:endParaRPr sz="1800">
                <a:latin typeface="Arial"/>
                <a:cs typeface="Arial"/>
              </a:endParaRPr>
            </a:p>
            <a:p>
              <a:pPr marL="85725">
                <a:lnSpc>
                  <a:spcPct val="100000"/>
                </a:lnSpc>
                <a:spcBef>
                  <a:spcPts val="10"/>
                </a:spcBef>
              </a:pPr>
              <a:r>
                <a:rPr sz="1200" u="sng" spc="-10">
                  <a:solidFill>
                    <a:srgbClr val="FFFFFF"/>
                  </a:solidFill>
                  <a:uFill>
                    <a:solidFill>
                      <a:srgbClr val="FFFFFF"/>
                    </a:solidFill>
                  </a:uFill>
                  <a:latin typeface="Arial"/>
                  <a:cs typeface="Arial"/>
                </a:rPr>
                <a:t>Entree</a:t>
              </a:r>
              <a:endParaRPr sz="1200">
                <a:latin typeface="Arial"/>
                <a:cs typeface="Arial"/>
              </a:endParaRPr>
            </a:p>
          </p:txBody>
        </p:sp>
        <p:cxnSp>
          <p:nvCxnSpPr>
            <p:cNvPr id="63" name="Rechte verbindingslijn met pijl 62">
              <a:extLst>
                <a:ext uri="{FF2B5EF4-FFF2-40B4-BE49-F238E27FC236}">
                  <a16:creationId xmlns:a16="http://schemas.microsoft.com/office/drawing/2014/main" id="{2F13ED8F-8DE1-49D9-7227-3D26EEAF5B4C}"/>
                </a:ext>
              </a:extLst>
            </p:cNvPr>
            <p:cNvCxnSpPr/>
            <p:nvPr/>
          </p:nvCxnSpPr>
          <p:spPr>
            <a:xfrm flipH="1">
              <a:off x="1131379" y="4080171"/>
              <a:ext cx="683704" cy="1172966"/>
            </a:xfrm>
            <a:prstGeom prst="straightConnector1">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65" name="Rechte verbindingslijn met pijl 64">
              <a:extLst>
                <a:ext uri="{FF2B5EF4-FFF2-40B4-BE49-F238E27FC236}">
                  <a16:creationId xmlns:a16="http://schemas.microsoft.com/office/drawing/2014/main" id="{33915E9B-EB28-2D72-0D2E-285FBE680DA8}"/>
                </a:ext>
              </a:extLst>
            </p:cNvPr>
            <p:cNvCxnSpPr/>
            <p:nvPr/>
          </p:nvCxnSpPr>
          <p:spPr>
            <a:xfrm>
              <a:off x="3720277" y="3542061"/>
              <a:ext cx="0" cy="2231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7" name="Rechte verbindingslijn met pijl 66">
              <a:extLst>
                <a:ext uri="{FF2B5EF4-FFF2-40B4-BE49-F238E27FC236}">
                  <a16:creationId xmlns:a16="http://schemas.microsoft.com/office/drawing/2014/main" id="{66CBF9BB-5297-DBC9-9235-D0893AFF9A8C}"/>
                </a:ext>
              </a:extLst>
            </p:cNvPr>
            <p:cNvCxnSpPr/>
            <p:nvPr/>
          </p:nvCxnSpPr>
          <p:spPr>
            <a:xfrm>
              <a:off x="4745255" y="3542061"/>
              <a:ext cx="0" cy="1864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9" name="Rechte verbindingslijn met pijl 68">
              <a:extLst>
                <a:ext uri="{FF2B5EF4-FFF2-40B4-BE49-F238E27FC236}">
                  <a16:creationId xmlns:a16="http://schemas.microsoft.com/office/drawing/2014/main" id="{4EA19612-FBA2-5B93-D6B6-43C103782225}"/>
                </a:ext>
              </a:extLst>
            </p:cNvPr>
            <p:cNvCxnSpPr/>
            <p:nvPr/>
          </p:nvCxnSpPr>
          <p:spPr>
            <a:xfrm>
              <a:off x="3426594" y="4441474"/>
              <a:ext cx="0" cy="2251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1" name="Rechte verbindingslijn met pijl 70">
              <a:extLst>
                <a:ext uri="{FF2B5EF4-FFF2-40B4-BE49-F238E27FC236}">
                  <a16:creationId xmlns:a16="http://schemas.microsoft.com/office/drawing/2014/main" id="{3893C872-4883-3829-906C-6661D3364298}"/>
                </a:ext>
              </a:extLst>
            </p:cNvPr>
            <p:cNvCxnSpPr/>
            <p:nvPr/>
          </p:nvCxnSpPr>
          <p:spPr>
            <a:xfrm>
              <a:off x="3426594" y="5357155"/>
              <a:ext cx="0" cy="2158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3" name="Rechte verbindingslijn met pijl 72">
              <a:extLst>
                <a:ext uri="{FF2B5EF4-FFF2-40B4-BE49-F238E27FC236}">
                  <a16:creationId xmlns:a16="http://schemas.microsoft.com/office/drawing/2014/main" id="{C57CFFB6-AAB7-4982-A795-5983B56E26C8}"/>
                </a:ext>
              </a:extLst>
            </p:cNvPr>
            <p:cNvCxnSpPr>
              <a:cxnSpLocks/>
            </p:cNvCxnSpPr>
            <p:nvPr/>
          </p:nvCxnSpPr>
          <p:spPr>
            <a:xfrm>
              <a:off x="3691906" y="5378342"/>
              <a:ext cx="2375533" cy="5185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6" name="Rechte verbindingslijn met pijl 75">
              <a:extLst>
                <a:ext uri="{FF2B5EF4-FFF2-40B4-BE49-F238E27FC236}">
                  <a16:creationId xmlns:a16="http://schemas.microsoft.com/office/drawing/2014/main" id="{EE8C2B43-7F97-F251-70B9-AEF3D833DAE5}"/>
                </a:ext>
              </a:extLst>
            </p:cNvPr>
            <p:cNvCxnSpPr/>
            <p:nvPr/>
          </p:nvCxnSpPr>
          <p:spPr>
            <a:xfrm>
              <a:off x="4745255" y="4395131"/>
              <a:ext cx="0" cy="2715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8" name="Rechte verbindingslijn met pijl 77">
              <a:extLst>
                <a:ext uri="{FF2B5EF4-FFF2-40B4-BE49-F238E27FC236}">
                  <a16:creationId xmlns:a16="http://schemas.microsoft.com/office/drawing/2014/main" id="{50D06F82-3474-73F5-B8B4-AA03AE54821C}"/>
                </a:ext>
              </a:extLst>
            </p:cNvPr>
            <p:cNvCxnSpPr>
              <a:cxnSpLocks/>
            </p:cNvCxnSpPr>
            <p:nvPr/>
          </p:nvCxnSpPr>
          <p:spPr>
            <a:xfrm>
              <a:off x="3936733" y="4080171"/>
              <a:ext cx="34252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cxnSp>
        <p:nvCxnSpPr>
          <p:cNvPr id="80" name="Rechte verbindingslijn met pijl 79">
            <a:extLst>
              <a:ext uri="{FF2B5EF4-FFF2-40B4-BE49-F238E27FC236}">
                <a16:creationId xmlns:a16="http://schemas.microsoft.com/office/drawing/2014/main" id="{A31618B5-8546-FC7E-3AB0-75B519AC8227}"/>
              </a:ext>
            </a:extLst>
          </p:cNvPr>
          <p:cNvCxnSpPr>
            <a:cxnSpLocks/>
          </p:cNvCxnSpPr>
          <p:nvPr/>
        </p:nvCxnSpPr>
        <p:spPr>
          <a:xfrm>
            <a:off x="6013756" y="5059716"/>
            <a:ext cx="34252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 name="object 36">
            <a:extLst>
              <a:ext uri="{FF2B5EF4-FFF2-40B4-BE49-F238E27FC236}">
                <a16:creationId xmlns:a16="http://schemas.microsoft.com/office/drawing/2014/main" id="{463CBDEF-CE5C-956F-B331-F825CF9ECE04}"/>
              </a:ext>
            </a:extLst>
          </p:cNvPr>
          <p:cNvSpPr txBox="1"/>
          <p:nvPr/>
        </p:nvSpPr>
        <p:spPr>
          <a:xfrm>
            <a:off x="8433046" y="5668222"/>
            <a:ext cx="597535" cy="289823"/>
          </a:xfrm>
          <a:prstGeom prst="rect">
            <a:avLst/>
          </a:prstGeom>
        </p:spPr>
        <p:txBody>
          <a:bodyPr vert="horz" wrap="square" lIns="0" tIns="12700" rIns="0" bIns="0" rtlCol="0">
            <a:spAutoFit/>
          </a:bodyPr>
          <a:lstStyle/>
          <a:p>
            <a:pPr algn="ctr">
              <a:lnSpc>
                <a:spcPct val="100000"/>
              </a:lnSpc>
              <a:spcBef>
                <a:spcPts val="100"/>
              </a:spcBef>
            </a:pPr>
            <a:r>
              <a:rPr lang="nl-NL" sz="1800" u="sng" spc="-20">
                <a:solidFill>
                  <a:srgbClr val="FFFFFF"/>
                </a:solidFill>
                <a:uFill>
                  <a:solidFill>
                    <a:srgbClr val="FFFFFF"/>
                  </a:solidFill>
                </a:uFill>
                <a:latin typeface="Arial"/>
                <a:cs typeface="Arial"/>
              </a:rPr>
              <a:t>Werk</a:t>
            </a:r>
            <a:endParaRPr sz="1200">
              <a:latin typeface="Arial"/>
              <a:cs typeface="Arial"/>
            </a:endParaRPr>
          </a:p>
        </p:txBody>
      </p:sp>
      <p:sp>
        <p:nvSpPr>
          <p:cNvPr id="5" name="object 33">
            <a:extLst>
              <a:ext uri="{FF2B5EF4-FFF2-40B4-BE49-F238E27FC236}">
                <a16:creationId xmlns:a16="http://schemas.microsoft.com/office/drawing/2014/main" id="{103EF017-7069-6FDA-458E-D8E289B995F5}"/>
              </a:ext>
            </a:extLst>
          </p:cNvPr>
          <p:cNvSpPr/>
          <p:nvPr/>
        </p:nvSpPr>
        <p:spPr>
          <a:xfrm>
            <a:off x="7398287" y="2342728"/>
            <a:ext cx="1034759" cy="844413"/>
          </a:xfrm>
          <a:custGeom>
            <a:avLst/>
            <a:gdLst/>
            <a:ahLst/>
            <a:cxnLst/>
            <a:rect l="l" t="t" r="r" b="b"/>
            <a:pathLst>
              <a:path w="1346200" h="927100">
                <a:moveTo>
                  <a:pt x="672846" y="0"/>
                </a:moveTo>
                <a:lnTo>
                  <a:pt x="617662" y="1535"/>
                </a:lnTo>
                <a:lnTo>
                  <a:pt x="563707" y="6062"/>
                </a:lnTo>
                <a:lnTo>
                  <a:pt x="511153" y="13462"/>
                </a:lnTo>
                <a:lnTo>
                  <a:pt x="460174" y="23615"/>
                </a:lnTo>
                <a:lnTo>
                  <a:pt x="410944" y="36403"/>
                </a:lnTo>
                <a:lnTo>
                  <a:pt x="363634" y="51705"/>
                </a:lnTo>
                <a:lnTo>
                  <a:pt x="318419" y="69404"/>
                </a:lnTo>
                <a:lnTo>
                  <a:pt x="275472" y="89379"/>
                </a:lnTo>
                <a:lnTo>
                  <a:pt x="234965" y="111512"/>
                </a:lnTo>
                <a:lnTo>
                  <a:pt x="197072" y="135683"/>
                </a:lnTo>
                <a:lnTo>
                  <a:pt x="161966" y="161774"/>
                </a:lnTo>
                <a:lnTo>
                  <a:pt x="129820" y="189664"/>
                </a:lnTo>
                <a:lnTo>
                  <a:pt x="100807" y="219236"/>
                </a:lnTo>
                <a:lnTo>
                  <a:pt x="75101" y="250369"/>
                </a:lnTo>
                <a:lnTo>
                  <a:pt x="52875" y="282946"/>
                </a:lnTo>
                <a:lnTo>
                  <a:pt x="34302" y="316845"/>
                </a:lnTo>
                <a:lnTo>
                  <a:pt x="8806" y="388138"/>
                </a:lnTo>
                <a:lnTo>
                  <a:pt x="0" y="463296"/>
                </a:lnTo>
                <a:lnTo>
                  <a:pt x="2230" y="501292"/>
                </a:lnTo>
                <a:lnTo>
                  <a:pt x="19554" y="574629"/>
                </a:lnTo>
                <a:lnTo>
                  <a:pt x="52875" y="643629"/>
                </a:lnTo>
                <a:lnTo>
                  <a:pt x="75101" y="676205"/>
                </a:lnTo>
                <a:lnTo>
                  <a:pt x="100807" y="707338"/>
                </a:lnTo>
                <a:lnTo>
                  <a:pt x="129820" y="736910"/>
                </a:lnTo>
                <a:lnTo>
                  <a:pt x="161966" y="764802"/>
                </a:lnTo>
                <a:lnTo>
                  <a:pt x="197072" y="790894"/>
                </a:lnTo>
                <a:lnTo>
                  <a:pt x="234965" y="815066"/>
                </a:lnTo>
                <a:lnTo>
                  <a:pt x="275472" y="837201"/>
                </a:lnTo>
                <a:lnTo>
                  <a:pt x="318419" y="857178"/>
                </a:lnTo>
                <a:lnTo>
                  <a:pt x="363634" y="874878"/>
                </a:lnTo>
                <a:lnTo>
                  <a:pt x="410944" y="890183"/>
                </a:lnTo>
                <a:lnTo>
                  <a:pt x="460174" y="902972"/>
                </a:lnTo>
                <a:lnTo>
                  <a:pt x="511153" y="913127"/>
                </a:lnTo>
                <a:lnTo>
                  <a:pt x="563707" y="920528"/>
                </a:lnTo>
                <a:lnTo>
                  <a:pt x="617662" y="925056"/>
                </a:lnTo>
                <a:lnTo>
                  <a:pt x="672846" y="926592"/>
                </a:lnTo>
                <a:lnTo>
                  <a:pt x="728029" y="925056"/>
                </a:lnTo>
                <a:lnTo>
                  <a:pt x="781984" y="920528"/>
                </a:lnTo>
                <a:lnTo>
                  <a:pt x="834538" y="913127"/>
                </a:lnTo>
                <a:lnTo>
                  <a:pt x="885517" y="902972"/>
                </a:lnTo>
                <a:lnTo>
                  <a:pt x="934747" y="890183"/>
                </a:lnTo>
                <a:lnTo>
                  <a:pt x="982057" y="874878"/>
                </a:lnTo>
                <a:lnTo>
                  <a:pt x="1027272" y="857178"/>
                </a:lnTo>
                <a:lnTo>
                  <a:pt x="1070219" y="837201"/>
                </a:lnTo>
                <a:lnTo>
                  <a:pt x="1110726" y="815066"/>
                </a:lnTo>
                <a:lnTo>
                  <a:pt x="1148619" y="790894"/>
                </a:lnTo>
                <a:lnTo>
                  <a:pt x="1183725" y="764802"/>
                </a:lnTo>
                <a:lnTo>
                  <a:pt x="1215871" y="736910"/>
                </a:lnTo>
                <a:lnTo>
                  <a:pt x="1244884" y="707338"/>
                </a:lnTo>
                <a:lnTo>
                  <a:pt x="1270590" y="676205"/>
                </a:lnTo>
                <a:lnTo>
                  <a:pt x="1292816" y="643629"/>
                </a:lnTo>
                <a:lnTo>
                  <a:pt x="1311389" y="609731"/>
                </a:lnTo>
                <a:lnTo>
                  <a:pt x="1336885" y="538443"/>
                </a:lnTo>
                <a:lnTo>
                  <a:pt x="1345692" y="463296"/>
                </a:lnTo>
                <a:lnTo>
                  <a:pt x="1343461" y="425293"/>
                </a:lnTo>
                <a:lnTo>
                  <a:pt x="1326137" y="351949"/>
                </a:lnTo>
                <a:lnTo>
                  <a:pt x="1292816" y="282946"/>
                </a:lnTo>
                <a:lnTo>
                  <a:pt x="1270590" y="250369"/>
                </a:lnTo>
                <a:lnTo>
                  <a:pt x="1244884" y="219236"/>
                </a:lnTo>
                <a:lnTo>
                  <a:pt x="1215871" y="189664"/>
                </a:lnTo>
                <a:lnTo>
                  <a:pt x="1183725" y="161774"/>
                </a:lnTo>
                <a:lnTo>
                  <a:pt x="1148619" y="135683"/>
                </a:lnTo>
                <a:lnTo>
                  <a:pt x="1110726" y="111512"/>
                </a:lnTo>
                <a:lnTo>
                  <a:pt x="1070219" y="89379"/>
                </a:lnTo>
                <a:lnTo>
                  <a:pt x="1027272" y="69404"/>
                </a:lnTo>
                <a:lnTo>
                  <a:pt x="982057" y="51705"/>
                </a:lnTo>
                <a:lnTo>
                  <a:pt x="934747" y="36403"/>
                </a:lnTo>
                <a:lnTo>
                  <a:pt x="885517" y="23615"/>
                </a:lnTo>
                <a:lnTo>
                  <a:pt x="834538" y="13462"/>
                </a:lnTo>
                <a:lnTo>
                  <a:pt x="781984" y="6062"/>
                </a:lnTo>
                <a:lnTo>
                  <a:pt x="728029" y="1535"/>
                </a:lnTo>
                <a:lnTo>
                  <a:pt x="672846" y="0"/>
                </a:lnTo>
                <a:close/>
              </a:path>
            </a:pathLst>
          </a:custGeom>
          <a:solidFill>
            <a:srgbClr val="1E4648"/>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bg1"/>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800" b="0" i="0" u="none" strike="noStrike" kern="0" cap="none" spc="0" normalizeH="0" baseline="0" noProof="0">
                <a:ln>
                  <a:noFill/>
                </a:ln>
                <a:solidFill>
                  <a:schemeClr val="bg1"/>
                </a:solidFill>
                <a:effectLst/>
                <a:uLnTx/>
                <a:uFillTx/>
              </a:rPr>
              <a:t>BSL - LOB</a:t>
            </a:r>
            <a:endParaRPr kumimoji="0" sz="1800" b="0" i="0" u="none" strike="noStrike" kern="0" cap="none" spc="0" normalizeH="0" baseline="0" noProof="0">
              <a:ln>
                <a:noFill/>
              </a:ln>
              <a:solidFill>
                <a:schemeClr val="bg1"/>
              </a:solidFill>
              <a:effectLst/>
              <a:uLnTx/>
              <a:uFillTx/>
            </a:endParaRPr>
          </a:p>
        </p:txBody>
      </p:sp>
      <p:cxnSp>
        <p:nvCxnSpPr>
          <p:cNvPr id="8" name="Rechte verbindingslijn 7">
            <a:extLst>
              <a:ext uri="{FF2B5EF4-FFF2-40B4-BE49-F238E27FC236}">
                <a16:creationId xmlns:a16="http://schemas.microsoft.com/office/drawing/2014/main" id="{7767A816-D87A-8D8E-8A49-04F578C0F573}"/>
              </a:ext>
            </a:extLst>
          </p:cNvPr>
          <p:cNvCxnSpPr>
            <a:cxnSpLocks/>
          </p:cNvCxnSpPr>
          <p:nvPr/>
        </p:nvCxnSpPr>
        <p:spPr>
          <a:xfrm>
            <a:off x="7113987" y="2765903"/>
            <a:ext cx="212931"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object 33">
            <a:extLst>
              <a:ext uri="{FF2B5EF4-FFF2-40B4-BE49-F238E27FC236}">
                <a16:creationId xmlns:a16="http://schemas.microsoft.com/office/drawing/2014/main" id="{C7C95241-0A40-A0F4-A1DB-B2A1A3F496E6}"/>
              </a:ext>
            </a:extLst>
          </p:cNvPr>
          <p:cNvSpPr/>
          <p:nvPr/>
        </p:nvSpPr>
        <p:spPr>
          <a:xfrm rot="5400000">
            <a:off x="8138939" y="2004105"/>
            <a:ext cx="2220505" cy="844413"/>
          </a:xfrm>
          <a:custGeom>
            <a:avLst/>
            <a:gdLst/>
            <a:ahLst/>
            <a:cxnLst/>
            <a:rect l="l" t="t" r="r" b="b"/>
            <a:pathLst>
              <a:path w="1346200" h="927100">
                <a:moveTo>
                  <a:pt x="672846" y="0"/>
                </a:moveTo>
                <a:lnTo>
                  <a:pt x="617662" y="1535"/>
                </a:lnTo>
                <a:lnTo>
                  <a:pt x="563707" y="6062"/>
                </a:lnTo>
                <a:lnTo>
                  <a:pt x="511153" y="13462"/>
                </a:lnTo>
                <a:lnTo>
                  <a:pt x="460174" y="23615"/>
                </a:lnTo>
                <a:lnTo>
                  <a:pt x="410944" y="36403"/>
                </a:lnTo>
                <a:lnTo>
                  <a:pt x="363634" y="51705"/>
                </a:lnTo>
                <a:lnTo>
                  <a:pt x="318419" y="69404"/>
                </a:lnTo>
                <a:lnTo>
                  <a:pt x="275472" y="89379"/>
                </a:lnTo>
                <a:lnTo>
                  <a:pt x="234965" y="111512"/>
                </a:lnTo>
                <a:lnTo>
                  <a:pt x="197072" y="135683"/>
                </a:lnTo>
                <a:lnTo>
                  <a:pt x="161966" y="161774"/>
                </a:lnTo>
                <a:lnTo>
                  <a:pt x="129820" y="189664"/>
                </a:lnTo>
                <a:lnTo>
                  <a:pt x="100807" y="219236"/>
                </a:lnTo>
                <a:lnTo>
                  <a:pt x="75101" y="250369"/>
                </a:lnTo>
                <a:lnTo>
                  <a:pt x="52875" y="282946"/>
                </a:lnTo>
                <a:lnTo>
                  <a:pt x="34302" y="316845"/>
                </a:lnTo>
                <a:lnTo>
                  <a:pt x="8806" y="388138"/>
                </a:lnTo>
                <a:lnTo>
                  <a:pt x="0" y="463296"/>
                </a:lnTo>
                <a:lnTo>
                  <a:pt x="2230" y="501292"/>
                </a:lnTo>
                <a:lnTo>
                  <a:pt x="19554" y="574629"/>
                </a:lnTo>
                <a:lnTo>
                  <a:pt x="52875" y="643629"/>
                </a:lnTo>
                <a:lnTo>
                  <a:pt x="75101" y="676205"/>
                </a:lnTo>
                <a:lnTo>
                  <a:pt x="100807" y="707338"/>
                </a:lnTo>
                <a:lnTo>
                  <a:pt x="129820" y="736910"/>
                </a:lnTo>
                <a:lnTo>
                  <a:pt x="161966" y="764802"/>
                </a:lnTo>
                <a:lnTo>
                  <a:pt x="197072" y="790894"/>
                </a:lnTo>
                <a:lnTo>
                  <a:pt x="234965" y="815066"/>
                </a:lnTo>
                <a:lnTo>
                  <a:pt x="275472" y="837201"/>
                </a:lnTo>
                <a:lnTo>
                  <a:pt x="318419" y="857178"/>
                </a:lnTo>
                <a:lnTo>
                  <a:pt x="363634" y="874878"/>
                </a:lnTo>
                <a:lnTo>
                  <a:pt x="410944" y="890183"/>
                </a:lnTo>
                <a:lnTo>
                  <a:pt x="460174" y="902972"/>
                </a:lnTo>
                <a:lnTo>
                  <a:pt x="511153" y="913127"/>
                </a:lnTo>
                <a:lnTo>
                  <a:pt x="563707" y="920528"/>
                </a:lnTo>
                <a:lnTo>
                  <a:pt x="617662" y="925056"/>
                </a:lnTo>
                <a:lnTo>
                  <a:pt x="672846" y="926592"/>
                </a:lnTo>
                <a:lnTo>
                  <a:pt x="728029" y="925056"/>
                </a:lnTo>
                <a:lnTo>
                  <a:pt x="781984" y="920528"/>
                </a:lnTo>
                <a:lnTo>
                  <a:pt x="834538" y="913127"/>
                </a:lnTo>
                <a:lnTo>
                  <a:pt x="885517" y="902972"/>
                </a:lnTo>
                <a:lnTo>
                  <a:pt x="934747" y="890183"/>
                </a:lnTo>
                <a:lnTo>
                  <a:pt x="982057" y="874878"/>
                </a:lnTo>
                <a:lnTo>
                  <a:pt x="1027272" y="857178"/>
                </a:lnTo>
                <a:lnTo>
                  <a:pt x="1070219" y="837201"/>
                </a:lnTo>
                <a:lnTo>
                  <a:pt x="1110726" y="815066"/>
                </a:lnTo>
                <a:lnTo>
                  <a:pt x="1148619" y="790894"/>
                </a:lnTo>
                <a:lnTo>
                  <a:pt x="1183725" y="764802"/>
                </a:lnTo>
                <a:lnTo>
                  <a:pt x="1215871" y="736910"/>
                </a:lnTo>
                <a:lnTo>
                  <a:pt x="1244884" y="707338"/>
                </a:lnTo>
                <a:lnTo>
                  <a:pt x="1270590" y="676205"/>
                </a:lnTo>
                <a:lnTo>
                  <a:pt x="1292816" y="643629"/>
                </a:lnTo>
                <a:lnTo>
                  <a:pt x="1311389" y="609731"/>
                </a:lnTo>
                <a:lnTo>
                  <a:pt x="1336885" y="538443"/>
                </a:lnTo>
                <a:lnTo>
                  <a:pt x="1345692" y="463296"/>
                </a:lnTo>
                <a:lnTo>
                  <a:pt x="1343461" y="425293"/>
                </a:lnTo>
                <a:lnTo>
                  <a:pt x="1326137" y="351949"/>
                </a:lnTo>
                <a:lnTo>
                  <a:pt x="1292816" y="282946"/>
                </a:lnTo>
                <a:lnTo>
                  <a:pt x="1270590" y="250369"/>
                </a:lnTo>
                <a:lnTo>
                  <a:pt x="1244884" y="219236"/>
                </a:lnTo>
                <a:lnTo>
                  <a:pt x="1215871" y="189664"/>
                </a:lnTo>
                <a:lnTo>
                  <a:pt x="1183725" y="161774"/>
                </a:lnTo>
                <a:lnTo>
                  <a:pt x="1148619" y="135683"/>
                </a:lnTo>
                <a:lnTo>
                  <a:pt x="1110726" y="111512"/>
                </a:lnTo>
                <a:lnTo>
                  <a:pt x="1070219" y="89379"/>
                </a:lnTo>
                <a:lnTo>
                  <a:pt x="1027272" y="69404"/>
                </a:lnTo>
                <a:lnTo>
                  <a:pt x="982057" y="51705"/>
                </a:lnTo>
                <a:lnTo>
                  <a:pt x="934747" y="36403"/>
                </a:lnTo>
                <a:lnTo>
                  <a:pt x="885517" y="23615"/>
                </a:lnTo>
                <a:lnTo>
                  <a:pt x="834538" y="13462"/>
                </a:lnTo>
                <a:lnTo>
                  <a:pt x="781984" y="6062"/>
                </a:lnTo>
                <a:lnTo>
                  <a:pt x="728029" y="1535"/>
                </a:lnTo>
                <a:lnTo>
                  <a:pt x="672846" y="0"/>
                </a:lnTo>
                <a:close/>
              </a:path>
            </a:pathLst>
          </a:custGeom>
          <a:solidFill>
            <a:srgbClr val="1E4648"/>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bg1"/>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800" b="0" i="0" u="none" strike="noStrike" kern="0" cap="none" spc="0" normalizeH="0" baseline="0" noProof="0">
                <a:ln>
                  <a:noFill/>
                </a:ln>
                <a:solidFill>
                  <a:schemeClr val="bg1"/>
                </a:solidFill>
                <a:effectLst/>
                <a:uLnTx/>
                <a:uFillTx/>
              </a:rPr>
              <a:t>Praktijkvakken</a:t>
            </a:r>
            <a:endParaRPr kumimoji="0" sz="1800" b="0" i="0" u="none" strike="noStrike" kern="0" cap="none" spc="0" normalizeH="0" baseline="0" noProof="0">
              <a:ln>
                <a:noFill/>
              </a:ln>
              <a:solidFill>
                <a:schemeClr val="bg1"/>
              </a:solidFill>
              <a:effectLst/>
              <a:uLnTx/>
              <a:uFillTx/>
            </a:endParaRPr>
          </a:p>
        </p:txBody>
      </p:sp>
      <p:cxnSp>
        <p:nvCxnSpPr>
          <p:cNvPr id="7" name="Rechte verbindingslijn 6">
            <a:extLst>
              <a:ext uri="{FF2B5EF4-FFF2-40B4-BE49-F238E27FC236}">
                <a16:creationId xmlns:a16="http://schemas.microsoft.com/office/drawing/2014/main" id="{D8820340-EBF4-5121-49A6-E3F4B344B892}"/>
              </a:ext>
            </a:extLst>
          </p:cNvPr>
          <p:cNvCxnSpPr>
            <a:cxnSpLocks/>
          </p:cNvCxnSpPr>
          <p:nvPr/>
        </p:nvCxnSpPr>
        <p:spPr>
          <a:xfrm>
            <a:off x="7091650" y="1571944"/>
            <a:ext cx="181460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Rechte verbindingslijn 10">
            <a:extLst>
              <a:ext uri="{FF2B5EF4-FFF2-40B4-BE49-F238E27FC236}">
                <a16:creationId xmlns:a16="http://schemas.microsoft.com/office/drawing/2014/main" id="{4607B1A5-EF2D-25DC-EFEF-5417FF4096DB}"/>
              </a:ext>
            </a:extLst>
          </p:cNvPr>
          <p:cNvCxnSpPr>
            <a:cxnSpLocks/>
          </p:cNvCxnSpPr>
          <p:nvPr/>
        </p:nvCxnSpPr>
        <p:spPr>
          <a:xfrm>
            <a:off x="7113987" y="2143655"/>
            <a:ext cx="161782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Rechte verbindingslijn 12">
            <a:extLst>
              <a:ext uri="{FF2B5EF4-FFF2-40B4-BE49-F238E27FC236}">
                <a16:creationId xmlns:a16="http://schemas.microsoft.com/office/drawing/2014/main" id="{DA92101B-3895-D146-0771-1BADE9612596}"/>
              </a:ext>
            </a:extLst>
          </p:cNvPr>
          <p:cNvCxnSpPr>
            <a:cxnSpLocks/>
          </p:cNvCxnSpPr>
          <p:nvPr/>
        </p:nvCxnSpPr>
        <p:spPr>
          <a:xfrm>
            <a:off x="7094981" y="3324475"/>
            <a:ext cx="18112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Rechte verbindingslijn 16">
            <a:extLst>
              <a:ext uri="{FF2B5EF4-FFF2-40B4-BE49-F238E27FC236}">
                <a16:creationId xmlns:a16="http://schemas.microsoft.com/office/drawing/2014/main" id="{67AADF92-A0E4-82B8-CE0D-03EB9F648E9E}"/>
              </a:ext>
            </a:extLst>
          </p:cNvPr>
          <p:cNvCxnSpPr>
            <a:cxnSpLocks/>
          </p:cNvCxnSpPr>
          <p:nvPr/>
        </p:nvCxnSpPr>
        <p:spPr>
          <a:xfrm>
            <a:off x="8531556" y="2764934"/>
            <a:ext cx="212931"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543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4FE719-59D2-B345-B984-A2B687845FC4}"/>
              </a:ext>
            </a:extLst>
          </p:cNvPr>
          <p:cNvSpPr>
            <a:spLocks noGrp="1"/>
          </p:cNvSpPr>
          <p:nvPr>
            <p:ph type="title"/>
          </p:nvPr>
        </p:nvSpPr>
        <p:spPr/>
        <p:txBody>
          <a:bodyPr>
            <a:normAutofit/>
          </a:bodyPr>
          <a:lstStyle/>
          <a:p>
            <a:r>
              <a:rPr lang="en-GB"/>
              <a:t>Doel van stage</a:t>
            </a:r>
          </a:p>
        </p:txBody>
      </p:sp>
      <p:sp>
        <p:nvSpPr>
          <p:cNvPr id="3" name="Tijdelijke aanduiding voor inhoud 2">
            <a:extLst>
              <a:ext uri="{FF2B5EF4-FFF2-40B4-BE49-F238E27FC236}">
                <a16:creationId xmlns:a16="http://schemas.microsoft.com/office/drawing/2014/main" id="{4AC89B89-B085-CD44-B9CF-F587A0EA1F28}"/>
              </a:ext>
            </a:extLst>
          </p:cNvPr>
          <p:cNvSpPr>
            <a:spLocks noGrp="1"/>
          </p:cNvSpPr>
          <p:nvPr>
            <p:ph idx="1"/>
          </p:nvPr>
        </p:nvSpPr>
        <p:spPr>
          <a:xfrm>
            <a:off x="764722" y="1837730"/>
            <a:ext cx="10515600" cy="3816717"/>
          </a:xfrm>
        </p:spPr>
        <p:txBody>
          <a:bodyPr>
            <a:normAutofit/>
          </a:bodyPr>
          <a:lstStyle/>
          <a:p>
            <a:pPr>
              <a:tabLst>
                <a:tab pos="4665663" algn="l"/>
                <a:tab pos="7151688" algn="l"/>
              </a:tabLst>
            </a:pPr>
            <a:r>
              <a:rPr lang="en-GB" dirty="0" err="1">
                <a:solidFill>
                  <a:schemeClr val="accent2">
                    <a:lumMod val="75000"/>
                  </a:schemeClr>
                </a:solidFill>
              </a:rPr>
              <a:t>Kennismaken</a:t>
            </a:r>
            <a:r>
              <a:rPr lang="en-GB" dirty="0">
                <a:solidFill>
                  <a:schemeClr val="accent2">
                    <a:lumMod val="75000"/>
                  </a:schemeClr>
                </a:solidFill>
              </a:rPr>
              <a:t> met </a:t>
            </a:r>
            <a:r>
              <a:rPr lang="en-GB" dirty="0" err="1">
                <a:solidFill>
                  <a:schemeClr val="accent2">
                    <a:lumMod val="75000"/>
                  </a:schemeClr>
                </a:solidFill>
              </a:rPr>
              <a:t>beroepen</a:t>
            </a:r>
            <a:endParaRPr lang="en-GB" dirty="0">
              <a:solidFill>
                <a:schemeClr val="accent2">
                  <a:lumMod val="75000"/>
                </a:schemeClr>
              </a:solidFill>
            </a:endParaRPr>
          </a:p>
          <a:p>
            <a:pPr>
              <a:tabLst>
                <a:tab pos="4665663" algn="l"/>
                <a:tab pos="7151688" algn="l"/>
              </a:tabLst>
            </a:pPr>
            <a:r>
              <a:rPr lang="en-GB" dirty="0">
                <a:solidFill>
                  <a:schemeClr val="accent2">
                    <a:lumMod val="75000"/>
                  </a:schemeClr>
                </a:solidFill>
              </a:rPr>
              <a:t>Werken </a:t>
            </a:r>
            <a:r>
              <a:rPr lang="en-GB" dirty="0" err="1">
                <a:solidFill>
                  <a:schemeClr val="accent2">
                    <a:lumMod val="75000"/>
                  </a:schemeClr>
                </a:solidFill>
              </a:rPr>
              <a:t>aan</a:t>
            </a:r>
            <a:r>
              <a:rPr lang="en-GB" dirty="0">
                <a:solidFill>
                  <a:schemeClr val="accent2">
                    <a:lumMod val="75000"/>
                  </a:schemeClr>
                </a:solidFill>
              </a:rPr>
              <a:t> </a:t>
            </a:r>
            <a:r>
              <a:rPr lang="en-GB" dirty="0" err="1">
                <a:solidFill>
                  <a:schemeClr val="accent2">
                    <a:lumMod val="75000"/>
                  </a:schemeClr>
                </a:solidFill>
              </a:rPr>
              <a:t>algemene</a:t>
            </a:r>
            <a:r>
              <a:rPr lang="en-GB" dirty="0">
                <a:solidFill>
                  <a:schemeClr val="accent2">
                    <a:lumMod val="75000"/>
                  </a:schemeClr>
                </a:solidFill>
              </a:rPr>
              <a:t> </a:t>
            </a:r>
            <a:r>
              <a:rPr lang="en-GB" dirty="0" err="1">
                <a:solidFill>
                  <a:schemeClr val="accent2">
                    <a:lumMod val="75000"/>
                  </a:schemeClr>
                </a:solidFill>
              </a:rPr>
              <a:t>werknemersvaardigheden</a:t>
            </a:r>
            <a:endParaRPr lang="en-GB" dirty="0">
              <a:solidFill>
                <a:schemeClr val="accent2">
                  <a:lumMod val="75000"/>
                </a:schemeClr>
              </a:solidFill>
            </a:endParaRPr>
          </a:p>
          <a:p>
            <a:pPr>
              <a:tabLst>
                <a:tab pos="4665663" algn="l"/>
                <a:tab pos="7151688" algn="l"/>
              </a:tabLst>
            </a:pPr>
            <a:r>
              <a:rPr lang="en-GB" dirty="0">
                <a:solidFill>
                  <a:schemeClr val="accent2">
                    <a:lumMod val="75000"/>
                  </a:schemeClr>
                </a:solidFill>
              </a:rPr>
              <a:t>Werken </a:t>
            </a:r>
            <a:r>
              <a:rPr lang="en-GB" dirty="0" err="1">
                <a:solidFill>
                  <a:schemeClr val="accent2">
                    <a:lumMod val="75000"/>
                  </a:schemeClr>
                </a:solidFill>
              </a:rPr>
              <a:t>aan</a:t>
            </a:r>
            <a:r>
              <a:rPr lang="en-GB" dirty="0">
                <a:solidFill>
                  <a:schemeClr val="accent2">
                    <a:lumMod val="75000"/>
                  </a:schemeClr>
                </a:solidFill>
              </a:rPr>
              <a:t> </a:t>
            </a:r>
            <a:r>
              <a:rPr lang="en-GB" dirty="0" err="1">
                <a:solidFill>
                  <a:schemeClr val="accent2">
                    <a:lumMod val="75000"/>
                  </a:schemeClr>
                </a:solidFill>
              </a:rPr>
              <a:t>beroepsvaardigheden</a:t>
            </a:r>
            <a:endParaRPr lang="en-GB" dirty="0">
              <a:solidFill>
                <a:schemeClr val="accent2">
                  <a:lumMod val="75000"/>
                </a:schemeClr>
              </a:solidFill>
            </a:endParaRPr>
          </a:p>
          <a:p>
            <a:pPr>
              <a:tabLst>
                <a:tab pos="4665663" algn="l"/>
                <a:tab pos="7151688" algn="l"/>
              </a:tabLst>
            </a:pPr>
            <a:r>
              <a:rPr lang="en-GB" dirty="0" err="1">
                <a:solidFill>
                  <a:schemeClr val="accent2">
                    <a:lumMod val="75000"/>
                  </a:schemeClr>
                </a:solidFill>
              </a:rPr>
              <a:t>Toewerken</a:t>
            </a:r>
            <a:r>
              <a:rPr lang="en-GB" dirty="0">
                <a:solidFill>
                  <a:schemeClr val="accent2">
                    <a:lumMod val="75000"/>
                  </a:schemeClr>
                </a:solidFill>
              </a:rPr>
              <a:t> </a:t>
            </a:r>
            <a:r>
              <a:rPr lang="en-GB" dirty="0" err="1">
                <a:solidFill>
                  <a:schemeClr val="accent2">
                    <a:lumMod val="75000"/>
                  </a:schemeClr>
                </a:solidFill>
              </a:rPr>
              <a:t>naar</a:t>
            </a:r>
            <a:r>
              <a:rPr lang="en-GB" dirty="0">
                <a:solidFill>
                  <a:schemeClr val="accent2">
                    <a:lumMod val="75000"/>
                  </a:schemeClr>
                </a:solidFill>
              </a:rPr>
              <a:t> </a:t>
            </a:r>
            <a:r>
              <a:rPr lang="en-GB" dirty="0" err="1">
                <a:solidFill>
                  <a:schemeClr val="accent2">
                    <a:lumMod val="75000"/>
                  </a:schemeClr>
                </a:solidFill>
              </a:rPr>
              <a:t>een</a:t>
            </a:r>
            <a:r>
              <a:rPr lang="en-GB" dirty="0">
                <a:solidFill>
                  <a:schemeClr val="accent2">
                    <a:lumMod val="75000"/>
                  </a:schemeClr>
                </a:solidFill>
              </a:rPr>
              <a:t> </a:t>
            </a:r>
            <a:r>
              <a:rPr lang="en-GB" dirty="0" err="1">
                <a:solidFill>
                  <a:schemeClr val="accent2">
                    <a:lumMod val="75000"/>
                  </a:schemeClr>
                </a:solidFill>
              </a:rPr>
              <a:t>arbeidscontract</a:t>
            </a:r>
            <a:r>
              <a:rPr lang="en-GB" dirty="0"/>
              <a:t>	</a:t>
            </a:r>
          </a:p>
          <a:p>
            <a:pPr>
              <a:tabLst>
                <a:tab pos="4525963" algn="l"/>
                <a:tab pos="7377113" algn="l"/>
              </a:tabLst>
            </a:pPr>
            <a:endParaRPr lang="en-GB" dirty="0"/>
          </a:p>
          <a:p>
            <a:pPr>
              <a:tabLst>
                <a:tab pos="4525963" algn="l"/>
                <a:tab pos="7377113" algn="l"/>
              </a:tabLst>
            </a:pPr>
            <a:endParaRPr lang="en-GB" dirty="0"/>
          </a:p>
        </p:txBody>
      </p:sp>
    </p:spTree>
    <p:extLst>
      <p:ext uri="{BB962C8B-B14F-4D97-AF65-F5344CB8AC3E}">
        <p14:creationId xmlns:p14="http://schemas.microsoft.com/office/powerpoint/2010/main" val="373721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581156-5EA8-B844-AF4F-EA2E153AE722}"/>
              </a:ext>
            </a:extLst>
          </p:cNvPr>
          <p:cNvSpPr>
            <a:spLocks noGrp="1"/>
          </p:cNvSpPr>
          <p:nvPr>
            <p:ph type="title"/>
          </p:nvPr>
        </p:nvSpPr>
        <p:spPr>
          <a:xfrm>
            <a:off x="838200" y="123986"/>
            <a:ext cx="10515600" cy="1325563"/>
          </a:xfrm>
        </p:spPr>
        <p:txBody>
          <a:bodyPr>
            <a:normAutofit/>
          </a:bodyPr>
          <a:lstStyle/>
          <a:p>
            <a:r>
              <a:rPr lang="en-GB"/>
              <a:t>Doel per </a:t>
            </a:r>
            <a:r>
              <a:rPr lang="en-GB" err="1"/>
              <a:t>leerjaar</a:t>
            </a:r>
            <a:endParaRPr lang="en-GB"/>
          </a:p>
        </p:txBody>
      </p:sp>
      <p:sp>
        <p:nvSpPr>
          <p:cNvPr id="3" name="Tijdelijke aanduiding voor inhoud 2">
            <a:extLst>
              <a:ext uri="{FF2B5EF4-FFF2-40B4-BE49-F238E27FC236}">
                <a16:creationId xmlns:a16="http://schemas.microsoft.com/office/drawing/2014/main" id="{756E57E3-8C3C-1148-A1E9-2B6A2E116D2D}"/>
              </a:ext>
            </a:extLst>
          </p:cNvPr>
          <p:cNvSpPr>
            <a:spLocks noGrp="1"/>
          </p:cNvSpPr>
          <p:nvPr>
            <p:ph idx="1"/>
          </p:nvPr>
        </p:nvSpPr>
        <p:spPr>
          <a:xfrm>
            <a:off x="838200" y="1021837"/>
            <a:ext cx="10515600" cy="4351338"/>
          </a:xfrm>
        </p:spPr>
        <p:txBody>
          <a:bodyPr vert="horz" lIns="0" tIns="0" rIns="0" bIns="0" rtlCol="0" anchor="t">
            <a:noAutofit/>
          </a:bodyPr>
          <a:lstStyle/>
          <a:p>
            <a:pPr marL="0" indent="0">
              <a:lnSpc>
                <a:spcPct val="100000"/>
              </a:lnSpc>
              <a:buNone/>
            </a:pPr>
            <a:r>
              <a:rPr lang="en-GB" b="1" dirty="0" err="1">
                <a:solidFill>
                  <a:schemeClr val="accent2"/>
                </a:solidFill>
                <a:latin typeface="Signika" panose="02010003020600000004" pitchFamily="2" charset="0"/>
                <a:ea typeface="+mj-ea"/>
                <a:cs typeface="Calibri" panose="020F0502020204030204" pitchFamily="34" charset="0"/>
              </a:rPr>
              <a:t>Leerjaar</a:t>
            </a:r>
            <a:r>
              <a:rPr lang="en-GB" b="1" dirty="0">
                <a:solidFill>
                  <a:schemeClr val="accent2"/>
                </a:solidFill>
                <a:latin typeface="Signika" panose="02010003020600000004" pitchFamily="2" charset="0"/>
                <a:ea typeface="+mj-ea"/>
                <a:cs typeface="Calibri" panose="020F0502020204030204" pitchFamily="34" charset="0"/>
              </a:rPr>
              <a:t> 4:</a:t>
            </a:r>
          </a:p>
          <a:p>
            <a:pPr marL="0" indent="0">
              <a:lnSpc>
                <a:spcPct val="100000"/>
              </a:lnSpc>
              <a:buNone/>
            </a:pPr>
            <a:r>
              <a:rPr lang="en-GB" sz="2000" b="1" dirty="0" err="1">
                <a:solidFill>
                  <a:schemeClr val="accent1"/>
                </a:solidFill>
              </a:rPr>
              <a:t>Oriënterende</a:t>
            </a:r>
            <a:r>
              <a:rPr lang="en-GB" sz="2000" b="1" dirty="0">
                <a:solidFill>
                  <a:schemeClr val="accent1"/>
                </a:solidFill>
              </a:rPr>
              <a:t> </a:t>
            </a:r>
            <a:r>
              <a:rPr lang="en-GB" sz="2000" b="1" dirty="0" err="1">
                <a:solidFill>
                  <a:schemeClr val="accent1"/>
                </a:solidFill>
              </a:rPr>
              <a:t>fase</a:t>
            </a:r>
            <a:r>
              <a:rPr lang="en-GB" sz="2000" b="1" dirty="0">
                <a:solidFill>
                  <a:schemeClr val="accent1"/>
                </a:solidFill>
              </a:rPr>
              <a:t>: </a:t>
            </a:r>
          </a:p>
          <a:p>
            <a:pPr marL="0" indent="0">
              <a:lnSpc>
                <a:spcPct val="100000"/>
              </a:lnSpc>
              <a:buNone/>
            </a:pPr>
            <a:r>
              <a:rPr lang="en-GB" sz="2000" dirty="0">
                <a:solidFill>
                  <a:schemeClr val="accent2">
                    <a:lumMod val="75000"/>
                  </a:schemeClr>
                </a:solidFill>
              </a:rPr>
              <a:t>3 </a:t>
            </a:r>
            <a:r>
              <a:rPr lang="en-GB" sz="2000" dirty="0" err="1">
                <a:solidFill>
                  <a:schemeClr val="accent2">
                    <a:lumMod val="75000"/>
                  </a:schemeClr>
                </a:solidFill>
              </a:rPr>
              <a:t>verschillende</a:t>
            </a:r>
            <a:r>
              <a:rPr lang="en-GB" sz="2000" dirty="0">
                <a:solidFill>
                  <a:schemeClr val="accent2">
                    <a:lumMod val="75000"/>
                  </a:schemeClr>
                </a:solidFill>
              </a:rPr>
              <a:t> </a:t>
            </a:r>
            <a:r>
              <a:rPr lang="en-GB" sz="2000" dirty="0" err="1">
                <a:solidFill>
                  <a:schemeClr val="accent2">
                    <a:lumMod val="75000"/>
                  </a:schemeClr>
                </a:solidFill>
              </a:rPr>
              <a:t>stagebedrijven</a:t>
            </a:r>
            <a:r>
              <a:rPr lang="en-GB" sz="2000" dirty="0">
                <a:solidFill>
                  <a:schemeClr val="accent2">
                    <a:lumMod val="75000"/>
                  </a:schemeClr>
                </a:solidFill>
              </a:rPr>
              <a:t> in </a:t>
            </a:r>
            <a:r>
              <a:rPr lang="en-GB" sz="2000" dirty="0" err="1">
                <a:solidFill>
                  <a:schemeClr val="accent2">
                    <a:lumMod val="75000"/>
                  </a:schemeClr>
                </a:solidFill>
              </a:rPr>
              <a:t>minstens</a:t>
            </a:r>
            <a:r>
              <a:rPr lang="en-GB" sz="2000" dirty="0">
                <a:solidFill>
                  <a:schemeClr val="accent2">
                    <a:lumMod val="75000"/>
                  </a:schemeClr>
                </a:solidFill>
              </a:rPr>
              <a:t> 2 </a:t>
            </a:r>
            <a:r>
              <a:rPr lang="en-GB" sz="2000" dirty="0" err="1">
                <a:solidFill>
                  <a:schemeClr val="accent2">
                    <a:lumMod val="75000"/>
                  </a:schemeClr>
                </a:solidFill>
              </a:rPr>
              <a:t>verschillende</a:t>
            </a:r>
            <a:r>
              <a:rPr lang="en-GB" sz="2000" dirty="0">
                <a:solidFill>
                  <a:schemeClr val="accent2">
                    <a:lumMod val="75000"/>
                  </a:schemeClr>
                </a:solidFill>
              </a:rPr>
              <a:t> </a:t>
            </a:r>
            <a:r>
              <a:rPr lang="en-GB" sz="2000" dirty="0" err="1">
                <a:solidFill>
                  <a:schemeClr val="accent2">
                    <a:lumMod val="75000"/>
                  </a:schemeClr>
                </a:solidFill>
              </a:rPr>
              <a:t>sectoren</a:t>
            </a:r>
            <a:r>
              <a:rPr lang="en-GB" sz="2000" dirty="0">
                <a:solidFill>
                  <a:schemeClr val="accent2">
                    <a:lumMod val="75000"/>
                  </a:schemeClr>
                </a:solidFill>
              </a:rPr>
              <a:t>.</a:t>
            </a:r>
          </a:p>
          <a:p>
            <a:pPr marL="0" indent="0">
              <a:lnSpc>
                <a:spcPct val="100000"/>
              </a:lnSpc>
              <a:buNone/>
            </a:pPr>
            <a:r>
              <a:rPr lang="en-GB" sz="2000" b="1" dirty="0">
                <a:solidFill>
                  <a:schemeClr val="accent2">
                    <a:lumMod val="75000"/>
                  </a:schemeClr>
                </a:solidFill>
                <a:latin typeface="Raleway"/>
                <a:cs typeface="Calibri Light"/>
              </a:rPr>
              <a:t>Doel: De </a:t>
            </a:r>
            <a:r>
              <a:rPr lang="en-GB" sz="2000" b="1" dirty="0" err="1">
                <a:solidFill>
                  <a:schemeClr val="accent2">
                    <a:lumMod val="75000"/>
                  </a:schemeClr>
                </a:solidFill>
                <a:latin typeface="Raleway"/>
                <a:cs typeface="Calibri Light"/>
              </a:rPr>
              <a:t>leerling</a:t>
            </a:r>
            <a:r>
              <a:rPr lang="en-GB" sz="2000" b="1" dirty="0">
                <a:solidFill>
                  <a:schemeClr val="accent2">
                    <a:lumMod val="75000"/>
                  </a:schemeClr>
                </a:solidFill>
                <a:latin typeface="Raleway"/>
                <a:cs typeface="Calibri Light"/>
              </a:rPr>
              <a:t> </a:t>
            </a:r>
            <a:r>
              <a:rPr lang="en-GB" sz="2000" b="1" dirty="0" err="1">
                <a:solidFill>
                  <a:schemeClr val="accent2">
                    <a:lumMod val="75000"/>
                  </a:schemeClr>
                </a:solidFill>
                <a:latin typeface="Raleway"/>
                <a:cs typeface="Calibri Light"/>
              </a:rPr>
              <a:t>ontdekt</a:t>
            </a:r>
            <a:r>
              <a:rPr lang="en-GB" sz="2000" b="1" dirty="0">
                <a:solidFill>
                  <a:schemeClr val="accent2">
                    <a:lumMod val="75000"/>
                  </a:schemeClr>
                </a:solidFill>
                <a:latin typeface="Raleway"/>
                <a:cs typeface="Calibri Light"/>
              </a:rPr>
              <a:t> wat </a:t>
            </a:r>
            <a:r>
              <a:rPr lang="en-GB" sz="2000" b="1" dirty="0" err="1">
                <a:solidFill>
                  <a:schemeClr val="accent2">
                    <a:lumMod val="75000"/>
                  </a:schemeClr>
                </a:solidFill>
                <a:latin typeface="Raleway"/>
                <a:cs typeface="Calibri Light"/>
              </a:rPr>
              <a:t>hij</a:t>
            </a:r>
            <a:r>
              <a:rPr lang="en-GB" sz="2000" b="1" dirty="0">
                <a:solidFill>
                  <a:schemeClr val="accent2">
                    <a:lumMod val="75000"/>
                  </a:schemeClr>
                </a:solidFill>
                <a:latin typeface="Raleway"/>
                <a:cs typeface="Calibri Light"/>
              </a:rPr>
              <a:t>/</a:t>
            </a:r>
            <a:r>
              <a:rPr lang="en-GB" sz="2000" b="1" dirty="0" err="1">
                <a:solidFill>
                  <a:schemeClr val="accent2">
                    <a:lumMod val="75000"/>
                  </a:schemeClr>
                </a:solidFill>
                <a:latin typeface="Raleway"/>
                <a:cs typeface="Calibri Light"/>
              </a:rPr>
              <a:t>zij</a:t>
            </a:r>
            <a:r>
              <a:rPr lang="en-GB" sz="2000" b="1" dirty="0">
                <a:solidFill>
                  <a:schemeClr val="accent2">
                    <a:lumMod val="75000"/>
                  </a:schemeClr>
                </a:solidFill>
                <a:latin typeface="Raleway"/>
                <a:cs typeface="Calibri Light"/>
              </a:rPr>
              <a:t> </a:t>
            </a:r>
            <a:r>
              <a:rPr lang="en-GB" sz="2000" b="1" dirty="0" err="1">
                <a:solidFill>
                  <a:schemeClr val="accent2">
                    <a:lumMod val="75000"/>
                  </a:schemeClr>
                </a:solidFill>
                <a:latin typeface="Raleway"/>
                <a:cs typeface="Calibri Light"/>
              </a:rPr>
              <a:t>kan</a:t>
            </a:r>
            <a:r>
              <a:rPr lang="en-GB" sz="2000" b="1" dirty="0">
                <a:solidFill>
                  <a:schemeClr val="accent2">
                    <a:lumMod val="75000"/>
                  </a:schemeClr>
                </a:solidFill>
                <a:latin typeface="Raleway"/>
                <a:cs typeface="Calibri Light"/>
              </a:rPr>
              <a:t> en wat er bij hem/</a:t>
            </a:r>
            <a:r>
              <a:rPr lang="en-GB" sz="2000" b="1" dirty="0" err="1">
                <a:solidFill>
                  <a:schemeClr val="accent2">
                    <a:lumMod val="75000"/>
                  </a:schemeClr>
                </a:solidFill>
                <a:latin typeface="Raleway"/>
                <a:cs typeface="Calibri Light"/>
              </a:rPr>
              <a:t>haar</a:t>
            </a:r>
            <a:r>
              <a:rPr lang="en-GB" sz="2000" b="1" dirty="0">
                <a:solidFill>
                  <a:schemeClr val="accent2">
                    <a:lumMod val="75000"/>
                  </a:schemeClr>
                </a:solidFill>
                <a:latin typeface="Raleway"/>
                <a:cs typeface="Calibri Light"/>
              </a:rPr>
              <a:t> past.</a:t>
            </a:r>
          </a:p>
          <a:p>
            <a:pPr marL="0" indent="0">
              <a:lnSpc>
                <a:spcPct val="100000"/>
              </a:lnSpc>
              <a:buNone/>
            </a:pPr>
            <a:endParaRPr lang="en-GB" sz="2000" b="1" dirty="0">
              <a:solidFill>
                <a:schemeClr val="accent1"/>
              </a:solidFill>
            </a:endParaRPr>
          </a:p>
          <a:p>
            <a:pPr marL="0" indent="0">
              <a:lnSpc>
                <a:spcPct val="100000"/>
              </a:lnSpc>
              <a:buNone/>
            </a:pPr>
            <a:r>
              <a:rPr lang="en-GB" b="1" dirty="0" err="1">
                <a:solidFill>
                  <a:schemeClr val="accent2"/>
                </a:solidFill>
                <a:latin typeface="Signika" panose="02010003020600000004" pitchFamily="2" charset="0"/>
                <a:ea typeface="+mj-ea"/>
                <a:cs typeface="Calibri" panose="020F0502020204030204" pitchFamily="34" charset="0"/>
              </a:rPr>
              <a:t>Leerjaar</a:t>
            </a:r>
            <a:r>
              <a:rPr lang="en-GB" b="1" dirty="0">
                <a:solidFill>
                  <a:schemeClr val="accent2"/>
                </a:solidFill>
                <a:latin typeface="Signika" panose="02010003020600000004" pitchFamily="2" charset="0"/>
                <a:ea typeface="+mj-ea"/>
                <a:cs typeface="Calibri" panose="020F0502020204030204" pitchFamily="34" charset="0"/>
              </a:rPr>
              <a:t> 5:</a:t>
            </a:r>
          </a:p>
          <a:p>
            <a:pPr marL="0" indent="0">
              <a:lnSpc>
                <a:spcPct val="100000"/>
              </a:lnSpc>
              <a:buNone/>
            </a:pPr>
            <a:r>
              <a:rPr lang="en-GB" sz="2000" b="1" dirty="0" err="1">
                <a:solidFill>
                  <a:schemeClr val="accent1"/>
                </a:solidFill>
              </a:rPr>
              <a:t>Beroepsgerichte</a:t>
            </a:r>
            <a:r>
              <a:rPr lang="en-GB" sz="2000" b="1" dirty="0">
                <a:solidFill>
                  <a:schemeClr val="accent1"/>
                </a:solidFill>
              </a:rPr>
              <a:t> </a:t>
            </a:r>
            <a:r>
              <a:rPr lang="en-GB" sz="2000" b="1" dirty="0" err="1">
                <a:solidFill>
                  <a:schemeClr val="accent1"/>
                </a:solidFill>
              </a:rPr>
              <a:t>fase</a:t>
            </a:r>
            <a:r>
              <a:rPr lang="en-GB" sz="2000" b="1" dirty="0">
                <a:solidFill>
                  <a:schemeClr val="accent1"/>
                </a:solidFill>
              </a:rPr>
              <a:t>:</a:t>
            </a:r>
          </a:p>
          <a:p>
            <a:pPr marL="0" indent="0">
              <a:lnSpc>
                <a:spcPct val="100000"/>
              </a:lnSpc>
              <a:buNone/>
            </a:pPr>
            <a:r>
              <a:rPr lang="en-GB" sz="2000" dirty="0">
                <a:solidFill>
                  <a:schemeClr val="accent2">
                    <a:lumMod val="75000"/>
                  </a:schemeClr>
                </a:solidFill>
              </a:rPr>
              <a:t>2 </a:t>
            </a:r>
            <a:r>
              <a:rPr lang="en-GB" sz="2000" dirty="0" err="1">
                <a:solidFill>
                  <a:schemeClr val="accent2">
                    <a:lumMod val="75000"/>
                  </a:schemeClr>
                </a:solidFill>
              </a:rPr>
              <a:t>verschillende</a:t>
            </a:r>
            <a:r>
              <a:rPr lang="en-GB" sz="2000" dirty="0">
                <a:solidFill>
                  <a:schemeClr val="accent2">
                    <a:lumMod val="75000"/>
                  </a:schemeClr>
                </a:solidFill>
              </a:rPr>
              <a:t> stages. In </a:t>
            </a:r>
            <a:r>
              <a:rPr lang="en-GB" sz="2000" dirty="0" err="1">
                <a:solidFill>
                  <a:schemeClr val="accent2">
                    <a:lumMod val="75000"/>
                  </a:schemeClr>
                </a:solidFill>
              </a:rPr>
              <a:t>principe</a:t>
            </a:r>
            <a:r>
              <a:rPr lang="en-GB" sz="2000" dirty="0">
                <a:solidFill>
                  <a:schemeClr val="accent2">
                    <a:lumMod val="75000"/>
                  </a:schemeClr>
                </a:solidFill>
              </a:rPr>
              <a:t> in </a:t>
            </a:r>
            <a:r>
              <a:rPr lang="en-GB" sz="2000" dirty="0" err="1">
                <a:solidFill>
                  <a:schemeClr val="accent2">
                    <a:lumMod val="75000"/>
                  </a:schemeClr>
                </a:solidFill>
              </a:rPr>
              <a:t>dezelfde</a:t>
            </a:r>
            <a:r>
              <a:rPr lang="en-GB" sz="2000" dirty="0">
                <a:solidFill>
                  <a:schemeClr val="accent2">
                    <a:lumMod val="75000"/>
                  </a:schemeClr>
                </a:solidFill>
              </a:rPr>
              <a:t> sector.</a:t>
            </a:r>
          </a:p>
          <a:p>
            <a:pPr marL="0" indent="0">
              <a:lnSpc>
                <a:spcPct val="100000"/>
              </a:lnSpc>
              <a:buNone/>
            </a:pPr>
            <a:r>
              <a:rPr lang="en-GB" sz="2000" b="1" dirty="0">
                <a:solidFill>
                  <a:schemeClr val="accent2">
                    <a:lumMod val="75000"/>
                  </a:schemeClr>
                </a:solidFill>
                <a:latin typeface="Raleway"/>
                <a:cs typeface="Calibri Light"/>
              </a:rPr>
              <a:t>Doel: De </a:t>
            </a:r>
            <a:r>
              <a:rPr lang="en-GB" sz="2000" b="1" dirty="0" err="1">
                <a:solidFill>
                  <a:schemeClr val="accent2">
                    <a:lumMod val="75000"/>
                  </a:schemeClr>
                </a:solidFill>
                <a:latin typeface="Raleway"/>
                <a:cs typeface="Calibri Light"/>
              </a:rPr>
              <a:t>leerling</a:t>
            </a:r>
            <a:r>
              <a:rPr lang="en-GB" sz="2000" b="1" dirty="0">
                <a:solidFill>
                  <a:schemeClr val="accent2">
                    <a:lumMod val="75000"/>
                  </a:schemeClr>
                </a:solidFill>
                <a:latin typeface="Raleway"/>
                <a:cs typeface="Calibri Light"/>
              </a:rPr>
              <a:t> </a:t>
            </a:r>
            <a:r>
              <a:rPr lang="en-GB" sz="2000" b="1" dirty="0" err="1">
                <a:solidFill>
                  <a:schemeClr val="accent2">
                    <a:lumMod val="75000"/>
                  </a:schemeClr>
                </a:solidFill>
                <a:latin typeface="Raleway"/>
                <a:cs typeface="Calibri Light"/>
              </a:rPr>
              <a:t>verdiept</a:t>
            </a:r>
            <a:r>
              <a:rPr lang="en-GB" sz="2000" b="1" dirty="0">
                <a:solidFill>
                  <a:schemeClr val="accent2">
                    <a:lumMod val="75000"/>
                  </a:schemeClr>
                </a:solidFill>
                <a:latin typeface="Raleway"/>
                <a:cs typeface="Calibri Light"/>
              </a:rPr>
              <a:t> </a:t>
            </a:r>
            <a:r>
              <a:rPr lang="en-GB" sz="2000" b="1" dirty="0" err="1">
                <a:solidFill>
                  <a:schemeClr val="accent2">
                    <a:lumMod val="75000"/>
                  </a:schemeClr>
                </a:solidFill>
                <a:latin typeface="Raleway"/>
                <a:cs typeface="Calibri Light"/>
              </a:rPr>
              <a:t>zijn</a:t>
            </a:r>
            <a:r>
              <a:rPr lang="en-GB" sz="2000" b="1" dirty="0">
                <a:solidFill>
                  <a:schemeClr val="accent2">
                    <a:lumMod val="75000"/>
                  </a:schemeClr>
                </a:solidFill>
                <a:latin typeface="Raleway"/>
                <a:cs typeface="Calibri Light"/>
              </a:rPr>
              <a:t>/</a:t>
            </a:r>
            <a:r>
              <a:rPr lang="en-GB" sz="2000" b="1" dirty="0" err="1">
                <a:solidFill>
                  <a:schemeClr val="accent2">
                    <a:lumMod val="75000"/>
                  </a:schemeClr>
                </a:solidFill>
                <a:latin typeface="Raleway"/>
                <a:cs typeface="Calibri Light"/>
              </a:rPr>
              <a:t>haar</a:t>
            </a:r>
            <a:r>
              <a:rPr lang="en-GB" sz="2000" b="1" dirty="0">
                <a:solidFill>
                  <a:schemeClr val="accent2">
                    <a:lumMod val="75000"/>
                  </a:schemeClr>
                </a:solidFill>
                <a:latin typeface="Raleway"/>
                <a:cs typeface="Calibri Light"/>
              </a:rPr>
              <a:t> </a:t>
            </a:r>
            <a:r>
              <a:rPr lang="en-GB" sz="2000" b="1" dirty="0" err="1">
                <a:solidFill>
                  <a:schemeClr val="accent2">
                    <a:lumMod val="75000"/>
                  </a:schemeClr>
                </a:solidFill>
                <a:latin typeface="Raleway"/>
                <a:cs typeface="Calibri Light"/>
              </a:rPr>
              <a:t>kennis</a:t>
            </a:r>
            <a:r>
              <a:rPr lang="en-GB" sz="2000" b="1" dirty="0">
                <a:solidFill>
                  <a:schemeClr val="accent2">
                    <a:lumMod val="75000"/>
                  </a:schemeClr>
                </a:solidFill>
                <a:latin typeface="Raleway"/>
                <a:cs typeface="Calibri Light"/>
              </a:rPr>
              <a:t> in de </a:t>
            </a:r>
            <a:r>
              <a:rPr lang="en-GB" sz="2000" b="1" dirty="0" err="1">
                <a:solidFill>
                  <a:schemeClr val="accent2">
                    <a:lumMod val="75000"/>
                  </a:schemeClr>
                </a:solidFill>
                <a:latin typeface="Raleway"/>
                <a:cs typeface="Calibri Light"/>
              </a:rPr>
              <a:t>praktijk</a:t>
            </a:r>
            <a:r>
              <a:rPr lang="en-GB" sz="2000" b="1" dirty="0">
                <a:solidFill>
                  <a:schemeClr val="accent2">
                    <a:lumMod val="75000"/>
                  </a:schemeClr>
                </a:solidFill>
                <a:latin typeface="Raleway"/>
                <a:cs typeface="Calibri Light"/>
              </a:rPr>
              <a:t> (en </a:t>
            </a:r>
            <a:r>
              <a:rPr lang="en-GB" sz="2000" b="1" dirty="0" err="1">
                <a:solidFill>
                  <a:schemeClr val="accent2">
                    <a:lumMod val="75000"/>
                  </a:schemeClr>
                </a:solidFill>
                <a:latin typeface="Raleway"/>
                <a:cs typeface="Calibri Light"/>
              </a:rPr>
              <a:t>mogelijk</a:t>
            </a:r>
            <a:r>
              <a:rPr lang="en-GB" sz="2000" b="1" dirty="0">
                <a:solidFill>
                  <a:schemeClr val="accent2">
                    <a:lumMod val="75000"/>
                  </a:schemeClr>
                </a:solidFill>
                <a:latin typeface="Raleway"/>
                <a:cs typeface="Calibri Light"/>
              </a:rPr>
              <a:t> met de MEWV-cursus) en </a:t>
            </a:r>
            <a:r>
              <a:rPr lang="en-GB" sz="2000" b="1" dirty="0" err="1">
                <a:solidFill>
                  <a:schemeClr val="accent2">
                    <a:lumMod val="75000"/>
                  </a:schemeClr>
                </a:solidFill>
                <a:latin typeface="Raleway"/>
                <a:cs typeface="Calibri Light"/>
              </a:rPr>
              <a:t>leert</a:t>
            </a:r>
            <a:r>
              <a:rPr lang="en-GB" sz="2000" b="1" dirty="0">
                <a:solidFill>
                  <a:schemeClr val="accent2">
                    <a:lumMod val="75000"/>
                  </a:schemeClr>
                </a:solidFill>
                <a:latin typeface="Raleway"/>
                <a:cs typeface="Calibri Light"/>
              </a:rPr>
              <a:t> </a:t>
            </a:r>
            <a:r>
              <a:rPr lang="en-GB" sz="2000" b="1" dirty="0" err="1">
                <a:solidFill>
                  <a:schemeClr val="accent2">
                    <a:lumMod val="75000"/>
                  </a:schemeClr>
                </a:solidFill>
                <a:latin typeface="Raleway"/>
                <a:cs typeface="Calibri Light"/>
              </a:rPr>
              <a:t>doorzetten</a:t>
            </a:r>
            <a:r>
              <a:rPr lang="en-GB" sz="2000" b="1" dirty="0">
                <a:solidFill>
                  <a:schemeClr val="accent2">
                    <a:lumMod val="75000"/>
                  </a:schemeClr>
                </a:solidFill>
                <a:latin typeface="Raleway"/>
                <a:cs typeface="Calibri Light"/>
              </a:rPr>
              <a:t>. </a:t>
            </a:r>
          </a:p>
          <a:p>
            <a:pPr marL="0" indent="0">
              <a:lnSpc>
                <a:spcPct val="100000"/>
              </a:lnSpc>
              <a:buNone/>
            </a:pPr>
            <a:endParaRPr lang="en-GB" sz="2000" dirty="0">
              <a:solidFill>
                <a:schemeClr val="accent2">
                  <a:lumMod val="75000"/>
                </a:schemeClr>
              </a:solidFill>
            </a:endParaRPr>
          </a:p>
          <a:p>
            <a:pPr marL="0" indent="0">
              <a:lnSpc>
                <a:spcPct val="100000"/>
              </a:lnSpc>
              <a:buNone/>
            </a:pPr>
            <a:r>
              <a:rPr lang="en-GB" b="1" dirty="0" err="1">
                <a:solidFill>
                  <a:schemeClr val="accent2"/>
                </a:solidFill>
                <a:latin typeface="Signika" panose="02010003020600000004" pitchFamily="2" charset="0"/>
                <a:ea typeface="+mj-ea"/>
                <a:cs typeface="Calibri" panose="020F0502020204030204" pitchFamily="34" charset="0"/>
              </a:rPr>
              <a:t>Leerjaar</a:t>
            </a:r>
            <a:r>
              <a:rPr lang="en-GB" b="1" dirty="0">
                <a:solidFill>
                  <a:schemeClr val="accent2"/>
                </a:solidFill>
                <a:latin typeface="Signika" panose="02010003020600000004" pitchFamily="2" charset="0"/>
                <a:ea typeface="+mj-ea"/>
                <a:cs typeface="Calibri" panose="020F0502020204030204" pitchFamily="34" charset="0"/>
              </a:rPr>
              <a:t> 6</a:t>
            </a:r>
            <a:r>
              <a:rPr lang="en-GB" sz="2000" b="1" dirty="0">
                <a:solidFill>
                  <a:schemeClr val="accent2"/>
                </a:solidFill>
                <a:latin typeface="Signika" panose="02010003020600000004" pitchFamily="2" charset="0"/>
                <a:ea typeface="+mj-ea"/>
                <a:cs typeface="Calibri" panose="020F0502020204030204" pitchFamily="34" charset="0"/>
              </a:rPr>
              <a:t>:</a:t>
            </a:r>
          </a:p>
          <a:p>
            <a:pPr marL="0" indent="0">
              <a:lnSpc>
                <a:spcPct val="100000"/>
              </a:lnSpc>
              <a:buNone/>
            </a:pPr>
            <a:r>
              <a:rPr lang="en-GB" sz="2000" b="1" dirty="0" err="1">
                <a:solidFill>
                  <a:schemeClr val="accent1"/>
                </a:solidFill>
              </a:rPr>
              <a:t>Plaatsingsstage</a:t>
            </a:r>
            <a:r>
              <a:rPr lang="en-GB" sz="2000" b="1" dirty="0">
                <a:solidFill>
                  <a:schemeClr val="accent1"/>
                </a:solidFill>
              </a:rPr>
              <a:t>:</a:t>
            </a:r>
          </a:p>
          <a:p>
            <a:pPr marL="0" indent="0">
              <a:lnSpc>
                <a:spcPct val="100000"/>
              </a:lnSpc>
              <a:buNone/>
            </a:pPr>
            <a:r>
              <a:rPr lang="en-GB" sz="2000" dirty="0">
                <a:solidFill>
                  <a:schemeClr val="accent2">
                    <a:lumMod val="75000"/>
                  </a:schemeClr>
                </a:solidFill>
                <a:latin typeface="Raleway"/>
                <a:cs typeface="Calibri Light"/>
              </a:rPr>
              <a:t>1 stage </a:t>
            </a:r>
            <a:r>
              <a:rPr lang="en-GB" sz="2000" dirty="0" err="1">
                <a:solidFill>
                  <a:schemeClr val="accent2">
                    <a:lumMod val="75000"/>
                  </a:schemeClr>
                </a:solidFill>
                <a:latin typeface="Raleway"/>
                <a:cs typeface="Calibri Light"/>
              </a:rPr>
              <a:t>een</a:t>
            </a:r>
            <a:r>
              <a:rPr lang="en-GB" sz="2000" dirty="0">
                <a:solidFill>
                  <a:schemeClr val="accent2">
                    <a:lumMod val="75000"/>
                  </a:schemeClr>
                </a:solidFill>
                <a:latin typeface="Raleway"/>
                <a:cs typeface="Calibri Light"/>
              </a:rPr>
              <a:t> heel </a:t>
            </a:r>
            <a:r>
              <a:rPr lang="en-GB" sz="2000" dirty="0" err="1">
                <a:solidFill>
                  <a:schemeClr val="accent2">
                    <a:lumMod val="75000"/>
                  </a:schemeClr>
                </a:solidFill>
                <a:latin typeface="Raleway"/>
                <a:cs typeface="Calibri Light"/>
              </a:rPr>
              <a:t>jaar</a:t>
            </a:r>
            <a:r>
              <a:rPr lang="en-GB" sz="2000" dirty="0">
                <a:solidFill>
                  <a:schemeClr val="accent2">
                    <a:lumMod val="75000"/>
                  </a:schemeClr>
                </a:solidFill>
                <a:latin typeface="Raleway"/>
                <a:cs typeface="Calibri Light"/>
              </a:rPr>
              <a:t> lang. </a:t>
            </a:r>
          </a:p>
          <a:p>
            <a:pPr marL="0" indent="0">
              <a:lnSpc>
                <a:spcPct val="100000"/>
              </a:lnSpc>
              <a:buNone/>
            </a:pPr>
            <a:r>
              <a:rPr lang="en-GB" sz="2000" b="1" dirty="0">
                <a:solidFill>
                  <a:schemeClr val="accent2">
                    <a:lumMod val="75000"/>
                  </a:schemeClr>
                </a:solidFill>
                <a:latin typeface="Raleway"/>
                <a:cs typeface="Calibri Light"/>
              </a:rPr>
              <a:t>Doel: Op </a:t>
            </a:r>
            <a:r>
              <a:rPr lang="en-GB" sz="2000" b="1" dirty="0" err="1">
                <a:solidFill>
                  <a:schemeClr val="accent2">
                    <a:lumMod val="75000"/>
                  </a:schemeClr>
                </a:solidFill>
                <a:latin typeface="Raleway"/>
                <a:cs typeface="Calibri Light"/>
              </a:rPr>
              <a:t>zoek</a:t>
            </a:r>
            <a:r>
              <a:rPr lang="en-GB" sz="2000" b="1" dirty="0">
                <a:solidFill>
                  <a:schemeClr val="accent2">
                    <a:lumMod val="75000"/>
                  </a:schemeClr>
                </a:solidFill>
                <a:latin typeface="Raleway"/>
                <a:cs typeface="Calibri Light"/>
              </a:rPr>
              <a:t> </a:t>
            </a:r>
            <a:r>
              <a:rPr lang="en-GB" sz="2000" b="1" dirty="0" err="1">
                <a:solidFill>
                  <a:schemeClr val="accent2">
                    <a:lumMod val="75000"/>
                  </a:schemeClr>
                </a:solidFill>
                <a:latin typeface="Raleway"/>
                <a:cs typeface="Calibri Light"/>
              </a:rPr>
              <a:t>naar</a:t>
            </a:r>
            <a:r>
              <a:rPr lang="en-GB" sz="2000" b="1" dirty="0">
                <a:solidFill>
                  <a:schemeClr val="accent2">
                    <a:lumMod val="75000"/>
                  </a:schemeClr>
                </a:solidFill>
                <a:latin typeface="Raleway"/>
                <a:cs typeface="Calibri Light"/>
              </a:rPr>
              <a:t> </a:t>
            </a:r>
            <a:r>
              <a:rPr lang="en-GB" sz="2000" b="1" dirty="0" err="1">
                <a:solidFill>
                  <a:schemeClr val="accent2">
                    <a:lumMod val="75000"/>
                  </a:schemeClr>
                </a:solidFill>
                <a:latin typeface="Raleway"/>
                <a:cs typeface="Calibri Light"/>
              </a:rPr>
              <a:t>werk</a:t>
            </a:r>
            <a:r>
              <a:rPr lang="en-GB" sz="2000" b="1" dirty="0">
                <a:solidFill>
                  <a:schemeClr val="accent2">
                    <a:lumMod val="75000"/>
                  </a:schemeClr>
                </a:solidFill>
                <a:latin typeface="Raleway"/>
                <a:cs typeface="Calibri Light"/>
              </a:rPr>
              <a:t> en/of </a:t>
            </a:r>
            <a:r>
              <a:rPr lang="en-GB" sz="2000" b="1" dirty="0" err="1">
                <a:solidFill>
                  <a:schemeClr val="accent2">
                    <a:lumMod val="75000"/>
                  </a:schemeClr>
                </a:solidFill>
                <a:latin typeface="Raleway"/>
                <a:cs typeface="Calibri Light"/>
              </a:rPr>
              <a:t>passend</a:t>
            </a:r>
            <a:r>
              <a:rPr lang="en-GB" sz="2000" b="1" dirty="0">
                <a:solidFill>
                  <a:schemeClr val="accent2">
                    <a:lumMod val="75000"/>
                  </a:schemeClr>
                </a:solidFill>
                <a:latin typeface="Raleway"/>
                <a:cs typeface="Calibri Light"/>
              </a:rPr>
              <a:t> bij </a:t>
            </a:r>
            <a:r>
              <a:rPr lang="en-GB" sz="2000" b="1" dirty="0" err="1">
                <a:solidFill>
                  <a:schemeClr val="accent2">
                    <a:lumMod val="75000"/>
                  </a:schemeClr>
                </a:solidFill>
                <a:latin typeface="Raleway"/>
                <a:cs typeface="Calibri Light"/>
              </a:rPr>
              <a:t>vervolgopleiding</a:t>
            </a:r>
            <a:r>
              <a:rPr lang="en-GB" sz="2000" b="1" dirty="0">
                <a:solidFill>
                  <a:schemeClr val="accent2">
                    <a:lumMod val="75000"/>
                  </a:schemeClr>
                </a:solidFill>
                <a:latin typeface="Raleway"/>
                <a:cs typeface="Calibri Light"/>
              </a:rPr>
              <a:t>.</a:t>
            </a:r>
          </a:p>
          <a:p>
            <a:pPr>
              <a:lnSpc>
                <a:spcPct val="100000"/>
              </a:lnSpc>
            </a:pPr>
            <a:endParaRPr lang="en-GB" sz="2000" b="1" dirty="0">
              <a:solidFill>
                <a:schemeClr val="accent1"/>
              </a:solidFill>
            </a:endParaRPr>
          </a:p>
          <a:p>
            <a:endParaRPr lang="en-GB" sz="2000" dirty="0"/>
          </a:p>
        </p:txBody>
      </p:sp>
    </p:spTree>
    <p:extLst>
      <p:ext uri="{BB962C8B-B14F-4D97-AF65-F5344CB8AC3E}">
        <p14:creationId xmlns:p14="http://schemas.microsoft.com/office/powerpoint/2010/main" val="4153918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581156-5EA8-B844-AF4F-EA2E153AE722}"/>
              </a:ext>
            </a:extLst>
          </p:cNvPr>
          <p:cNvSpPr>
            <a:spLocks noGrp="1"/>
          </p:cNvSpPr>
          <p:nvPr>
            <p:ph type="title"/>
          </p:nvPr>
        </p:nvSpPr>
        <p:spPr>
          <a:xfrm>
            <a:off x="838200" y="365125"/>
            <a:ext cx="10515600" cy="1325563"/>
          </a:xfrm>
        </p:spPr>
        <p:txBody>
          <a:bodyPr>
            <a:normAutofit/>
          </a:bodyPr>
          <a:lstStyle/>
          <a:p>
            <a:r>
              <a:rPr lang="en-GB" err="1"/>
              <a:t>Stagerichtingen</a:t>
            </a:r>
            <a:endParaRPr lang="en-GB"/>
          </a:p>
        </p:txBody>
      </p:sp>
      <p:sp>
        <p:nvSpPr>
          <p:cNvPr id="3" name="Tijdelijke aanduiding voor inhoud 2">
            <a:extLst>
              <a:ext uri="{FF2B5EF4-FFF2-40B4-BE49-F238E27FC236}">
                <a16:creationId xmlns:a16="http://schemas.microsoft.com/office/drawing/2014/main" id="{756E57E3-8C3C-1148-A1E9-2B6A2E116D2D}"/>
              </a:ext>
            </a:extLst>
          </p:cNvPr>
          <p:cNvSpPr>
            <a:spLocks noGrp="1"/>
          </p:cNvSpPr>
          <p:nvPr>
            <p:ph idx="1"/>
          </p:nvPr>
        </p:nvSpPr>
        <p:spPr>
          <a:xfrm>
            <a:off x="838200" y="1482725"/>
            <a:ext cx="10515600" cy="4351338"/>
          </a:xfrm>
        </p:spPr>
        <p:txBody>
          <a:bodyPr vert="horz" lIns="0" tIns="0" rIns="0" bIns="0" rtlCol="0" anchor="t">
            <a:noAutofit/>
          </a:bodyPr>
          <a:lstStyle/>
          <a:p>
            <a:pPr marL="0" indent="0">
              <a:buNone/>
            </a:pPr>
            <a:r>
              <a:rPr lang="en-GB" b="1" dirty="0">
                <a:solidFill>
                  <a:schemeClr val="accent1"/>
                </a:solidFill>
              </a:rPr>
              <a:t>Stage </a:t>
            </a:r>
            <a:r>
              <a:rPr lang="en-GB" b="1" dirty="0" err="1">
                <a:solidFill>
                  <a:schemeClr val="accent1"/>
                </a:solidFill>
              </a:rPr>
              <a:t>als</a:t>
            </a:r>
            <a:r>
              <a:rPr lang="en-GB" b="1" dirty="0">
                <a:solidFill>
                  <a:schemeClr val="accent1"/>
                </a:solidFill>
              </a:rPr>
              <a:t> </a:t>
            </a:r>
            <a:r>
              <a:rPr lang="en-GB" b="1" dirty="0" err="1">
                <a:solidFill>
                  <a:schemeClr val="accent1"/>
                </a:solidFill>
              </a:rPr>
              <a:t>assistent</a:t>
            </a:r>
            <a:r>
              <a:rPr lang="en-GB" b="1" dirty="0">
                <a:solidFill>
                  <a:schemeClr val="accent1"/>
                </a:solidFill>
              </a:rPr>
              <a:t> in </a:t>
            </a:r>
            <a:r>
              <a:rPr lang="en-GB" b="1" dirty="0" err="1">
                <a:solidFill>
                  <a:schemeClr val="accent1"/>
                </a:solidFill>
              </a:rPr>
              <a:t>bijna</a:t>
            </a:r>
            <a:r>
              <a:rPr lang="en-GB" b="1" dirty="0">
                <a:solidFill>
                  <a:schemeClr val="accent1"/>
                </a:solidFill>
              </a:rPr>
              <a:t> alle </a:t>
            </a:r>
            <a:r>
              <a:rPr lang="en-GB" b="1" dirty="0" err="1">
                <a:solidFill>
                  <a:schemeClr val="accent1"/>
                </a:solidFill>
              </a:rPr>
              <a:t>beroepen</a:t>
            </a:r>
            <a:endParaRPr lang="en-GB" b="1" dirty="0">
              <a:solidFill>
                <a:schemeClr val="accent1"/>
              </a:solidFill>
            </a:endParaRPr>
          </a:p>
          <a:p>
            <a:pPr marL="0" indent="0">
              <a:buNone/>
            </a:pPr>
            <a:r>
              <a:rPr lang="en-GB" sz="2000" dirty="0">
                <a:solidFill>
                  <a:schemeClr val="accent2">
                    <a:lumMod val="75000"/>
                  </a:schemeClr>
                </a:solidFill>
              </a:rPr>
              <a:t>(tot </a:t>
            </a:r>
            <a:r>
              <a:rPr lang="en-GB" sz="2000" dirty="0" err="1">
                <a:solidFill>
                  <a:schemeClr val="accent2">
                    <a:lumMod val="75000"/>
                  </a:schemeClr>
                </a:solidFill>
              </a:rPr>
              <a:t>maximaal</a:t>
            </a:r>
            <a:r>
              <a:rPr lang="en-GB" sz="2000" dirty="0">
                <a:solidFill>
                  <a:schemeClr val="accent2">
                    <a:lumMod val="75000"/>
                  </a:schemeClr>
                </a:solidFill>
              </a:rPr>
              <a:t> </a:t>
            </a:r>
            <a:r>
              <a:rPr lang="en-GB" sz="2000" dirty="0" err="1">
                <a:solidFill>
                  <a:schemeClr val="accent2">
                    <a:lumMod val="75000"/>
                  </a:schemeClr>
                </a:solidFill>
              </a:rPr>
              <a:t>niveau</a:t>
            </a:r>
            <a:r>
              <a:rPr lang="en-GB" sz="2000" dirty="0">
                <a:solidFill>
                  <a:schemeClr val="accent2">
                    <a:lumMod val="75000"/>
                  </a:schemeClr>
                </a:solidFill>
              </a:rPr>
              <a:t> 2 MBO)</a:t>
            </a:r>
          </a:p>
          <a:p>
            <a:pPr marL="0" indent="0">
              <a:buNone/>
            </a:pPr>
            <a:endParaRPr lang="en-GB" sz="1050" dirty="0">
              <a:solidFill>
                <a:schemeClr val="accent2">
                  <a:lumMod val="75000"/>
                </a:schemeClr>
              </a:solidFill>
            </a:endParaRPr>
          </a:p>
          <a:p>
            <a:r>
              <a:rPr lang="en-GB" sz="2400" dirty="0" err="1">
                <a:solidFill>
                  <a:schemeClr val="accent2">
                    <a:lumMod val="75000"/>
                  </a:schemeClr>
                </a:solidFill>
                <a:latin typeface="Raleway"/>
                <a:cs typeface="Calibri Light"/>
              </a:rPr>
              <a:t>Assistent</a:t>
            </a:r>
            <a:r>
              <a:rPr lang="en-GB" sz="2400" dirty="0">
                <a:solidFill>
                  <a:schemeClr val="accent2">
                    <a:lumMod val="75000"/>
                  </a:schemeClr>
                </a:solidFill>
                <a:latin typeface="Raleway"/>
                <a:cs typeface="Calibri Light"/>
              </a:rPr>
              <a:t> </a:t>
            </a:r>
            <a:r>
              <a:rPr lang="en-GB" sz="2400" dirty="0" err="1">
                <a:solidFill>
                  <a:schemeClr val="accent2">
                    <a:lumMod val="75000"/>
                  </a:schemeClr>
                </a:solidFill>
                <a:latin typeface="Raleway"/>
                <a:cs typeface="Calibri Light"/>
              </a:rPr>
              <a:t>facilitair</a:t>
            </a:r>
            <a:r>
              <a:rPr lang="en-GB" sz="2400" dirty="0">
                <a:solidFill>
                  <a:schemeClr val="accent2">
                    <a:lumMod val="75000"/>
                  </a:schemeClr>
                </a:solidFill>
                <a:latin typeface="Raleway"/>
                <a:cs typeface="Calibri Light"/>
              </a:rPr>
              <a:t> </a:t>
            </a:r>
            <a:r>
              <a:rPr lang="en-GB" sz="2400" dirty="0" err="1">
                <a:solidFill>
                  <a:schemeClr val="accent2">
                    <a:lumMod val="75000"/>
                  </a:schemeClr>
                </a:solidFill>
                <a:latin typeface="Raleway"/>
                <a:cs typeface="Calibri Light"/>
              </a:rPr>
              <a:t>medewerker</a:t>
            </a:r>
            <a:r>
              <a:rPr lang="en-GB" sz="2400" dirty="0">
                <a:solidFill>
                  <a:schemeClr val="accent2">
                    <a:lumMod val="75000"/>
                  </a:schemeClr>
                </a:solidFill>
                <a:latin typeface="Raleway"/>
                <a:cs typeface="Calibri Light"/>
              </a:rPr>
              <a:t> / </a:t>
            </a:r>
            <a:r>
              <a:rPr lang="en-GB" sz="2400" dirty="0" err="1">
                <a:solidFill>
                  <a:schemeClr val="accent2">
                    <a:lumMod val="75000"/>
                  </a:schemeClr>
                </a:solidFill>
                <a:latin typeface="Raleway"/>
                <a:cs typeface="Calibri Light"/>
              </a:rPr>
              <a:t>dienstverlening</a:t>
            </a:r>
            <a:endParaRPr lang="en-GB" sz="2400" dirty="0" err="1">
              <a:solidFill>
                <a:schemeClr val="accent2">
                  <a:lumMod val="75000"/>
                </a:schemeClr>
              </a:solidFill>
            </a:endParaRPr>
          </a:p>
          <a:p>
            <a:r>
              <a:rPr lang="en-GB" sz="2400" dirty="0" err="1">
                <a:solidFill>
                  <a:schemeClr val="accent2">
                    <a:lumMod val="75000"/>
                  </a:schemeClr>
                </a:solidFill>
              </a:rPr>
              <a:t>Assistent</a:t>
            </a:r>
            <a:r>
              <a:rPr lang="en-GB" sz="2400" dirty="0">
                <a:solidFill>
                  <a:schemeClr val="accent2">
                    <a:lumMod val="75000"/>
                  </a:schemeClr>
                </a:solidFill>
              </a:rPr>
              <a:t> </a:t>
            </a:r>
            <a:r>
              <a:rPr lang="en-GB" sz="2400" dirty="0" err="1">
                <a:solidFill>
                  <a:schemeClr val="accent2">
                    <a:lumMod val="75000"/>
                  </a:schemeClr>
                </a:solidFill>
              </a:rPr>
              <a:t>winkel</a:t>
            </a:r>
            <a:r>
              <a:rPr lang="en-GB" sz="2400" dirty="0">
                <a:solidFill>
                  <a:schemeClr val="accent2">
                    <a:lumMod val="75000"/>
                  </a:schemeClr>
                </a:solidFill>
              </a:rPr>
              <a:t> </a:t>
            </a:r>
            <a:r>
              <a:rPr lang="en-GB" sz="2400" dirty="0" err="1">
                <a:solidFill>
                  <a:schemeClr val="accent2">
                    <a:lumMod val="75000"/>
                  </a:schemeClr>
                </a:solidFill>
              </a:rPr>
              <a:t>medewerker</a:t>
            </a:r>
            <a:endParaRPr lang="en-GB" sz="2400" dirty="0">
              <a:solidFill>
                <a:schemeClr val="accent2">
                  <a:lumMod val="75000"/>
                </a:schemeClr>
              </a:solidFill>
            </a:endParaRPr>
          </a:p>
          <a:p>
            <a:r>
              <a:rPr lang="en-GB" sz="2400" dirty="0" err="1">
                <a:solidFill>
                  <a:schemeClr val="accent2">
                    <a:lumMod val="75000"/>
                  </a:schemeClr>
                </a:solidFill>
                <a:latin typeface="Raleway"/>
                <a:cs typeface="Calibri Light"/>
              </a:rPr>
              <a:t>Assistent</a:t>
            </a:r>
            <a:r>
              <a:rPr lang="en-GB" sz="2400" dirty="0">
                <a:solidFill>
                  <a:schemeClr val="accent2">
                    <a:lumMod val="75000"/>
                  </a:schemeClr>
                </a:solidFill>
                <a:latin typeface="Raleway"/>
                <a:cs typeface="Calibri Light"/>
              </a:rPr>
              <a:t> in de </a:t>
            </a:r>
            <a:r>
              <a:rPr lang="en-GB" sz="2400" dirty="0" err="1">
                <a:solidFill>
                  <a:schemeClr val="accent2">
                    <a:lumMod val="75000"/>
                  </a:schemeClr>
                </a:solidFill>
                <a:latin typeface="Raleway"/>
                <a:cs typeface="Calibri Light"/>
              </a:rPr>
              <a:t>horeca</a:t>
            </a:r>
            <a:endParaRPr lang="en-GB" sz="2400" dirty="0" err="1">
              <a:solidFill>
                <a:schemeClr val="accent2">
                  <a:lumMod val="75000"/>
                </a:schemeClr>
              </a:solidFill>
            </a:endParaRPr>
          </a:p>
          <a:p>
            <a:r>
              <a:rPr lang="en-GB" sz="2400" dirty="0" err="1">
                <a:solidFill>
                  <a:schemeClr val="accent2">
                    <a:lumMod val="75000"/>
                  </a:schemeClr>
                </a:solidFill>
              </a:rPr>
              <a:t>Assistent</a:t>
            </a:r>
            <a:r>
              <a:rPr lang="en-GB" sz="2400" dirty="0">
                <a:solidFill>
                  <a:schemeClr val="accent2">
                    <a:lumMod val="75000"/>
                  </a:schemeClr>
                </a:solidFill>
              </a:rPr>
              <a:t> op de bouw</a:t>
            </a:r>
          </a:p>
          <a:p>
            <a:r>
              <a:rPr lang="en-GB" sz="2400" dirty="0" err="1">
                <a:solidFill>
                  <a:schemeClr val="accent2">
                    <a:lumMod val="75000"/>
                  </a:schemeClr>
                </a:solidFill>
              </a:rPr>
              <a:t>Assistent</a:t>
            </a:r>
            <a:r>
              <a:rPr lang="en-GB" sz="2400" dirty="0">
                <a:solidFill>
                  <a:schemeClr val="accent2">
                    <a:lumMod val="75000"/>
                  </a:schemeClr>
                </a:solidFill>
              </a:rPr>
              <a:t> </a:t>
            </a:r>
            <a:r>
              <a:rPr lang="en-GB" sz="2400" dirty="0" err="1">
                <a:solidFill>
                  <a:schemeClr val="accent2">
                    <a:lumMod val="75000"/>
                  </a:schemeClr>
                </a:solidFill>
              </a:rPr>
              <a:t>logistiek</a:t>
            </a:r>
            <a:r>
              <a:rPr lang="en-GB" sz="2400" dirty="0">
                <a:solidFill>
                  <a:schemeClr val="accent2">
                    <a:lumMod val="75000"/>
                  </a:schemeClr>
                </a:solidFill>
              </a:rPr>
              <a:t> </a:t>
            </a:r>
            <a:r>
              <a:rPr lang="en-GB" sz="2400" dirty="0" err="1">
                <a:solidFill>
                  <a:schemeClr val="accent2">
                    <a:lumMod val="75000"/>
                  </a:schemeClr>
                </a:solidFill>
              </a:rPr>
              <a:t>medewerker</a:t>
            </a:r>
            <a:endParaRPr lang="en-GB" sz="2400" dirty="0">
              <a:solidFill>
                <a:schemeClr val="accent2">
                  <a:lumMod val="75000"/>
                </a:schemeClr>
              </a:solidFill>
            </a:endParaRPr>
          </a:p>
          <a:p>
            <a:r>
              <a:rPr lang="en-GB" sz="2400" dirty="0" err="1">
                <a:solidFill>
                  <a:schemeClr val="accent2">
                    <a:lumMod val="75000"/>
                  </a:schemeClr>
                </a:solidFill>
              </a:rPr>
              <a:t>Assistent</a:t>
            </a:r>
            <a:r>
              <a:rPr lang="en-GB" sz="2400" dirty="0">
                <a:solidFill>
                  <a:schemeClr val="accent2">
                    <a:lumMod val="75000"/>
                  </a:schemeClr>
                </a:solidFill>
              </a:rPr>
              <a:t> in de </a:t>
            </a:r>
            <a:r>
              <a:rPr lang="en-GB" sz="2400" dirty="0" err="1">
                <a:solidFill>
                  <a:schemeClr val="accent2">
                    <a:lumMod val="75000"/>
                  </a:schemeClr>
                </a:solidFill>
              </a:rPr>
              <a:t>hout</a:t>
            </a:r>
            <a:r>
              <a:rPr lang="en-GB" sz="2400" dirty="0">
                <a:solidFill>
                  <a:schemeClr val="accent2">
                    <a:lumMod val="75000"/>
                  </a:schemeClr>
                </a:solidFill>
              </a:rPr>
              <a:t> of </a:t>
            </a:r>
            <a:r>
              <a:rPr lang="en-GB" sz="2400" dirty="0" err="1">
                <a:solidFill>
                  <a:schemeClr val="accent2">
                    <a:lumMod val="75000"/>
                  </a:schemeClr>
                </a:solidFill>
              </a:rPr>
              <a:t>metaal</a:t>
            </a:r>
            <a:r>
              <a:rPr lang="en-GB" sz="2400" dirty="0">
                <a:solidFill>
                  <a:schemeClr val="accent2">
                    <a:lumMod val="75000"/>
                  </a:schemeClr>
                </a:solidFill>
              </a:rPr>
              <a:t> </a:t>
            </a:r>
            <a:r>
              <a:rPr lang="en-GB" sz="2400" dirty="0" err="1">
                <a:solidFill>
                  <a:schemeClr val="accent2">
                    <a:lumMod val="75000"/>
                  </a:schemeClr>
                </a:solidFill>
              </a:rPr>
              <a:t>richting</a:t>
            </a:r>
            <a:endParaRPr lang="en-GB" sz="2400" dirty="0">
              <a:solidFill>
                <a:schemeClr val="accent2">
                  <a:lumMod val="75000"/>
                </a:schemeClr>
              </a:solidFill>
            </a:endParaRPr>
          </a:p>
          <a:p>
            <a:r>
              <a:rPr lang="en-GB" sz="2400" dirty="0" err="1">
                <a:solidFill>
                  <a:schemeClr val="accent2">
                    <a:lumMod val="75000"/>
                  </a:schemeClr>
                </a:solidFill>
              </a:rPr>
              <a:t>Assistent</a:t>
            </a:r>
            <a:r>
              <a:rPr lang="en-GB" sz="2400" dirty="0">
                <a:solidFill>
                  <a:schemeClr val="accent2">
                    <a:lumMod val="75000"/>
                  </a:schemeClr>
                </a:solidFill>
              </a:rPr>
              <a:t> </a:t>
            </a:r>
            <a:r>
              <a:rPr lang="en-GB" sz="2400" dirty="0" err="1">
                <a:solidFill>
                  <a:schemeClr val="accent2">
                    <a:lumMod val="75000"/>
                  </a:schemeClr>
                </a:solidFill>
              </a:rPr>
              <a:t>mobiliteit</a:t>
            </a:r>
            <a:endParaRPr lang="en-GB" sz="2400" dirty="0">
              <a:solidFill>
                <a:schemeClr val="accent2">
                  <a:lumMod val="75000"/>
                </a:schemeClr>
              </a:solidFill>
            </a:endParaRPr>
          </a:p>
          <a:p>
            <a:r>
              <a:rPr lang="en-GB" sz="2400" dirty="0">
                <a:solidFill>
                  <a:schemeClr val="accent2">
                    <a:lumMod val="75000"/>
                  </a:schemeClr>
                </a:solidFill>
              </a:rPr>
              <a:t>………………………………….</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3182709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C8B661-F73F-C3AE-9F12-DB6AD618F83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B608EC2-33C7-FABA-D21E-1B779B4134FD}"/>
              </a:ext>
            </a:extLst>
          </p:cNvPr>
          <p:cNvSpPr>
            <a:spLocks noGrp="1"/>
          </p:cNvSpPr>
          <p:nvPr>
            <p:ph type="title"/>
          </p:nvPr>
        </p:nvSpPr>
        <p:spPr>
          <a:xfrm>
            <a:off x="838200" y="365125"/>
            <a:ext cx="10515600" cy="1325563"/>
          </a:xfrm>
        </p:spPr>
        <p:txBody>
          <a:bodyPr>
            <a:normAutofit/>
          </a:bodyPr>
          <a:lstStyle/>
          <a:p>
            <a:r>
              <a:rPr lang="en-GB" dirty="0"/>
              <a:t>Luxe stages</a:t>
            </a:r>
          </a:p>
        </p:txBody>
      </p:sp>
      <p:sp>
        <p:nvSpPr>
          <p:cNvPr id="3" name="Tijdelijke aanduiding voor inhoud 2">
            <a:extLst>
              <a:ext uri="{FF2B5EF4-FFF2-40B4-BE49-F238E27FC236}">
                <a16:creationId xmlns:a16="http://schemas.microsoft.com/office/drawing/2014/main" id="{6866C2DF-4077-3C41-D495-D144F2E9627F}"/>
              </a:ext>
            </a:extLst>
          </p:cNvPr>
          <p:cNvSpPr>
            <a:spLocks noGrp="1"/>
          </p:cNvSpPr>
          <p:nvPr>
            <p:ph idx="1"/>
          </p:nvPr>
        </p:nvSpPr>
        <p:spPr>
          <a:xfrm>
            <a:off x="838200" y="1135484"/>
            <a:ext cx="10515600" cy="3500755"/>
          </a:xfrm>
        </p:spPr>
        <p:txBody>
          <a:bodyPr vert="horz" lIns="0" tIns="0" rIns="0" bIns="0" rtlCol="0" anchor="t">
            <a:noAutofit/>
          </a:bodyPr>
          <a:lstStyle/>
          <a:p>
            <a:pPr marL="0" indent="0">
              <a:buNone/>
            </a:pPr>
            <a:endParaRPr lang="en-GB" sz="2000" b="1" dirty="0">
              <a:solidFill>
                <a:schemeClr val="accent2">
                  <a:lumMod val="75000"/>
                </a:schemeClr>
              </a:solidFill>
            </a:endParaRPr>
          </a:p>
          <a:p>
            <a:pPr marL="0" indent="0">
              <a:buNone/>
            </a:pPr>
            <a:r>
              <a:rPr lang="en-GB" sz="2000" b="1" dirty="0" err="1">
                <a:solidFill>
                  <a:schemeClr val="accent2">
                    <a:lumMod val="75000"/>
                  </a:schemeClr>
                </a:solidFill>
              </a:rPr>
              <a:t>Vragen</a:t>
            </a:r>
            <a:r>
              <a:rPr lang="en-GB" sz="2000" b="1" dirty="0">
                <a:solidFill>
                  <a:schemeClr val="accent2">
                    <a:lumMod val="75000"/>
                  </a:schemeClr>
                </a:solidFill>
              </a:rPr>
              <a:t> om </a:t>
            </a:r>
            <a:r>
              <a:rPr lang="en-GB" sz="2000" b="1" dirty="0" err="1">
                <a:solidFill>
                  <a:schemeClr val="accent2">
                    <a:lumMod val="75000"/>
                  </a:schemeClr>
                </a:solidFill>
              </a:rPr>
              <a:t>een</a:t>
            </a:r>
            <a:r>
              <a:rPr lang="en-GB" sz="2000" b="1" dirty="0">
                <a:solidFill>
                  <a:schemeClr val="accent2">
                    <a:lumMod val="75000"/>
                  </a:schemeClr>
                </a:solidFill>
              </a:rPr>
              <a:t> </a:t>
            </a:r>
            <a:r>
              <a:rPr lang="en-GB" sz="2000" b="1" dirty="0" err="1">
                <a:solidFill>
                  <a:schemeClr val="accent2">
                    <a:lumMod val="75000"/>
                  </a:schemeClr>
                </a:solidFill>
              </a:rPr>
              <a:t>opleidingsniveau</a:t>
            </a:r>
            <a:r>
              <a:rPr lang="en-GB" sz="2000" b="1" dirty="0">
                <a:solidFill>
                  <a:schemeClr val="accent2">
                    <a:lumMod val="75000"/>
                  </a:schemeClr>
                </a:solidFill>
              </a:rPr>
              <a:t> </a:t>
            </a:r>
            <a:r>
              <a:rPr lang="en-GB" sz="2000" b="1" dirty="0" err="1">
                <a:solidFill>
                  <a:schemeClr val="accent2">
                    <a:lumMod val="75000"/>
                  </a:schemeClr>
                </a:solidFill>
              </a:rPr>
              <a:t>boven</a:t>
            </a:r>
            <a:r>
              <a:rPr lang="en-GB" sz="2000" b="1" dirty="0">
                <a:solidFill>
                  <a:schemeClr val="accent2">
                    <a:lumMod val="75000"/>
                  </a:schemeClr>
                </a:solidFill>
              </a:rPr>
              <a:t> MBO 2</a:t>
            </a:r>
          </a:p>
          <a:p>
            <a:pPr marL="0" indent="0">
              <a:buNone/>
            </a:pPr>
            <a:r>
              <a:rPr lang="en-GB" sz="2000" dirty="0" err="1">
                <a:solidFill>
                  <a:schemeClr val="accent2">
                    <a:lumMod val="75000"/>
                  </a:schemeClr>
                </a:solidFill>
              </a:rPr>
              <a:t>Kinderverzorging</a:t>
            </a:r>
            <a:r>
              <a:rPr lang="en-GB" sz="2000" dirty="0">
                <a:solidFill>
                  <a:schemeClr val="accent2">
                    <a:lumMod val="75000"/>
                  </a:schemeClr>
                </a:solidFill>
              </a:rPr>
              <a:t>, </a:t>
            </a:r>
            <a:r>
              <a:rPr lang="en-GB" sz="2000" dirty="0" err="1">
                <a:solidFill>
                  <a:schemeClr val="accent2">
                    <a:lumMod val="75000"/>
                  </a:schemeClr>
                </a:solidFill>
              </a:rPr>
              <a:t>klassenassistent</a:t>
            </a:r>
            <a:endParaRPr lang="en-GB" sz="2000" dirty="0">
              <a:solidFill>
                <a:schemeClr val="accent2">
                  <a:lumMod val="75000"/>
                </a:schemeClr>
              </a:solidFill>
            </a:endParaRPr>
          </a:p>
          <a:p>
            <a:pPr marL="0" indent="0">
              <a:buNone/>
            </a:pPr>
            <a:br>
              <a:rPr lang="en-GB" sz="2000" b="1" dirty="0">
                <a:solidFill>
                  <a:schemeClr val="accent2">
                    <a:lumMod val="75000"/>
                  </a:schemeClr>
                </a:solidFill>
              </a:rPr>
            </a:br>
            <a:r>
              <a:rPr lang="en-GB" sz="2000" b="1" dirty="0" err="1">
                <a:solidFill>
                  <a:schemeClr val="accent2">
                    <a:lumMod val="75000"/>
                  </a:schemeClr>
                </a:solidFill>
              </a:rPr>
              <a:t>Leveren</a:t>
            </a:r>
            <a:r>
              <a:rPr lang="en-GB" sz="2000" b="1" dirty="0">
                <a:solidFill>
                  <a:schemeClr val="accent2">
                    <a:lumMod val="75000"/>
                  </a:schemeClr>
                </a:solidFill>
              </a:rPr>
              <a:t> </a:t>
            </a:r>
            <a:r>
              <a:rPr lang="en-GB" sz="2000" b="1" dirty="0" err="1">
                <a:solidFill>
                  <a:schemeClr val="accent2">
                    <a:lumMod val="75000"/>
                  </a:schemeClr>
                </a:solidFill>
              </a:rPr>
              <a:t>weinig</a:t>
            </a:r>
            <a:r>
              <a:rPr lang="en-GB" sz="2000" b="1" dirty="0">
                <a:solidFill>
                  <a:schemeClr val="accent2">
                    <a:lumMod val="75000"/>
                  </a:schemeClr>
                </a:solidFill>
              </a:rPr>
              <a:t> tot </a:t>
            </a:r>
            <a:r>
              <a:rPr lang="en-GB" sz="2000" b="1" dirty="0" err="1">
                <a:solidFill>
                  <a:schemeClr val="accent2">
                    <a:lumMod val="75000"/>
                  </a:schemeClr>
                </a:solidFill>
              </a:rPr>
              <a:t>geen</a:t>
            </a:r>
            <a:r>
              <a:rPr lang="en-GB" sz="2000" b="1" dirty="0">
                <a:solidFill>
                  <a:schemeClr val="accent2">
                    <a:lumMod val="75000"/>
                  </a:schemeClr>
                </a:solidFill>
              </a:rPr>
              <a:t> </a:t>
            </a:r>
            <a:r>
              <a:rPr lang="en-GB" sz="2000" b="1" dirty="0" err="1">
                <a:solidFill>
                  <a:schemeClr val="accent2">
                    <a:lumMod val="75000"/>
                  </a:schemeClr>
                </a:solidFill>
              </a:rPr>
              <a:t>baankansen</a:t>
            </a:r>
            <a:r>
              <a:rPr lang="en-GB" sz="2000" b="1" dirty="0">
                <a:solidFill>
                  <a:schemeClr val="accent2">
                    <a:lumMod val="75000"/>
                  </a:schemeClr>
                </a:solidFill>
              </a:rPr>
              <a:t> op</a:t>
            </a:r>
          </a:p>
          <a:p>
            <a:pPr marL="0" indent="0">
              <a:buNone/>
            </a:pPr>
            <a:r>
              <a:rPr lang="en-GB" sz="2000" dirty="0" err="1">
                <a:solidFill>
                  <a:schemeClr val="accent2">
                    <a:lumMod val="75000"/>
                  </a:schemeClr>
                </a:solidFill>
              </a:rPr>
              <a:t>Kringloopwinkel</a:t>
            </a:r>
            <a:r>
              <a:rPr lang="en-GB" sz="2000" dirty="0">
                <a:solidFill>
                  <a:schemeClr val="accent2">
                    <a:lumMod val="75000"/>
                  </a:schemeClr>
                </a:solidFill>
              </a:rPr>
              <a:t>, </a:t>
            </a:r>
            <a:r>
              <a:rPr lang="en-GB" sz="2000" dirty="0" err="1">
                <a:solidFill>
                  <a:schemeClr val="accent2">
                    <a:lumMod val="75000"/>
                  </a:schemeClr>
                </a:solidFill>
              </a:rPr>
              <a:t>dagbesteding</a:t>
            </a:r>
            <a:endParaRPr lang="en-GB" sz="2000" dirty="0">
              <a:solidFill>
                <a:schemeClr val="accent2">
                  <a:lumMod val="75000"/>
                </a:schemeClr>
              </a:solidFill>
            </a:endParaRPr>
          </a:p>
          <a:p>
            <a:pPr marL="0" indent="0">
              <a:buNone/>
            </a:pPr>
            <a:endParaRPr lang="en-GB" sz="2000" dirty="0">
              <a:solidFill>
                <a:schemeClr val="accent2">
                  <a:lumMod val="75000"/>
                </a:schemeClr>
              </a:solidFill>
            </a:endParaRPr>
          </a:p>
          <a:p>
            <a:pPr marL="0" indent="0">
              <a:buNone/>
            </a:pPr>
            <a:r>
              <a:rPr lang="en-GB" sz="2000" b="1" dirty="0" err="1">
                <a:solidFill>
                  <a:schemeClr val="accent2">
                    <a:lumMod val="75000"/>
                  </a:schemeClr>
                </a:solidFill>
              </a:rPr>
              <a:t>Vragen</a:t>
            </a:r>
            <a:r>
              <a:rPr lang="en-GB" sz="2000" b="1" dirty="0">
                <a:solidFill>
                  <a:schemeClr val="accent2">
                    <a:lumMod val="75000"/>
                  </a:schemeClr>
                </a:solidFill>
              </a:rPr>
              <a:t> om </a:t>
            </a:r>
            <a:r>
              <a:rPr lang="en-GB" sz="2000" b="1" dirty="0" err="1">
                <a:solidFill>
                  <a:schemeClr val="accent2">
                    <a:lumMod val="75000"/>
                  </a:schemeClr>
                </a:solidFill>
              </a:rPr>
              <a:t>een</a:t>
            </a:r>
            <a:r>
              <a:rPr lang="en-GB" sz="2000" b="1" dirty="0">
                <a:solidFill>
                  <a:schemeClr val="accent2">
                    <a:lumMod val="75000"/>
                  </a:schemeClr>
                </a:solidFill>
              </a:rPr>
              <a:t> </a:t>
            </a:r>
            <a:r>
              <a:rPr lang="en-GB" sz="2000" b="1" dirty="0" err="1">
                <a:solidFill>
                  <a:schemeClr val="accent2">
                    <a:lumMod val="75000"/>
                  </a:schemeClr>
                </a:solidFill>
              </a:rPr>
              <a:t>startkwalificatie</a:t>
            </a:r>
            <a:r>
              <a:rPr lang="en-GB" sz="2000" b="1" dirty="0">
                <a:solidFill>
                  <a:schemeClr val="accent2">
                    <a:lumMod val="75000"/>
                  </a:schemeClr>
                </a:solidFill>
              </a:rPr>
              <a:t> of </a:t>
            </a:r>
            <a:r>
              <a:rPr lang="en-GB" sz="2000" b="1" dirty="0" err="1">
                <a:solidFill>
                  <a:schemeClr val="accent2">
                    <a:lumMod val="75000"/>
                  </a:schemeClr>
                </a:solidFill>
              </a:rPr>
              <a:t>bevoegdheid</a:t>
            </a:r>
            <a:endParaRPr lang="en-GB" sz="2000" b="1" dirty="0">
              <a:solidFill>
                <a:schemeClr val="accent2">
                  <a:lumMod val="75000"/>
                </a:schemeClr>
              </a:solidFill>
            </a:endParaRPr>
          </a:p>
          <a:p>
            <a:pPr marL="0" indent="0">
              <a:buNone/>
            </a:pPr>
            <a:r>
              <a:rPr lang="en-GB" sz="2000" dirty="0" err="1">
                <a:solidFill>
                  <a:schemeClr val="accent2">
                    <a:lumMod val="75000"/>
                  </a:schemeClr>
                </a:solidFill>
              </a:rPr>
              <a:t>Beveiliger</a:t>
            </a:r>
            <a:r>
              <a:rPr lang="en-GB" sz="2000" dirty="0">
                <a:solidFill>
                  <a:schemeClr val="accent2">
                    <a:lumMod val="75000"/>
                  </a:schemeClr>
                </a:solidFill>
              </a:rPr>
              <a:t>, receptionist, </a:t>
            </a:r>
            <a:r>
              <a:rPr lang="en-GB" sz="2000" dirty="0" err="1">
                <a:solidFill>
                  <a:schemeClr val="accent2">
                    <a:lumMod val="75000"/>
                  </a:schemeClr>
                </a:solidFill>
              </a:rPr>
              <a:t>kapper</a:t>
            </a:r>
            <a:r>
              <a:rPr lang="en-GB" sz="2000" dirty="0">
                <a:solidFill>
                  <a:schemeClr val="accent2">
                    <a:lumMod val="75000"/>
                  </a:schemeClr>
                </a:solidFill>
              </a:rPr>
              <a:t>, </a:t>
            </a:r>
            <a:r>
              <a:rPr lang="en-GB" sz="2000" dirty="0" err="1">
                <a:solidFill>
                  <a:schemeClr val="accent2">
                    <a:lumMod val="75000"/>
                  </a:schemeClr>
                </a:solidFill>
              </a:rPr>
              <a:t>ict</a:t>
            </a:r>
            <a:r>
              <a:rPr lang="en-GB" sz="2000" dirty="0">
                <a:solidFill>
                  <a:schemeClr val="accent2">
                    <a:lumMod val="75000"/>
                  </a:schemeClr>
                </a:solidFill>
              </a:rPr>
              <a:t> of (auto)</a:t>
            </a:r>
            <a:r>
              <a:rPr lang="en-GB" sz="2000" dirty="0" err="1">
                <a:solidFill>
                  <a:schemeClr val="accent2">
                    <a:lumMod val="75000"/>
                  </a:schemeClr>
                </a:solidFill>
              </a:rPr>
              <a:t>monteur</a:t>
            </a:r>
            <a:endParaRPr lang="en-GB" sz="2000" dirty="0">
              <a:solidFill>
                <a:schemeClr val="accent2">
                  <a:lumMod val="75000"/>
                </a:schemeClr>
              </a:solidFill>
            </a:endParaRPr>
          </a:p>
          <a:p>
            <a:pPr marL="0" indent="0">
              <a:buNone/>
            </a:pPr>
            <a:endParaRPr lang="en-GB" sz="2000" dirty="0">
              <a:solidFill>
                <a:schemeClr val="accent2">
                  <a:lumMod val="75000"/>
                </a:schemeClr>
              </a:solidFill>
            </a:endParaRPr>
          </a:p>
          <a:p>
            <a:pPr marL="0" indent="0">
              <a:buNone/>
            </a:pPr>
            <a:r>
              <a:rPr lang="en-GB" sz="1600" i="1" dirty="0">
                <a:solidFill>
                  <a:schemeClr val="accent2">
                    <a:lumMod val="75000"/>
                  </a:schemeClr>
                </a:solidFill>
                <a:latin typeface="Raleway"/>
                <a:cs typeface="Calibri Light"/>
              </a:rPr>
              <a:t>In </a:t>
            </a:r>
            <a:r>
              <a:rPr lang="en-GB" sz="1600" i="1" dirty="0" err="1">
                <a:solidFill>
                  <a:schemeClr val="accent2">
                    <a:lumMod val="75000"/>
                  </a:schemeClr>
                </a:solidFill>
                <a:latin typeface="Raleway"/>
                <a:cs typeface="Calibri Light"/>
              </a:rPr>
              <a:t>sommige</a:t>
            </a:r>
            <a:r>
              <a:rPr lang="en-GB" sz="1600" i="1" dirty="0">
                <a:solidFill>
                  <a:schemeClr val="accent2">
                    <a:lumMod val="75000"/>
                  </a:schemeClr>
                </a:solidFill>
                <a:latin typeface="Raleway"/>
                <a:cs typeface="Calibri Light"/>
              </a:rPr>
              <a:t> </a:t>
            </a:r>
            <a:r>
              <a:rPr lang="en-GB" sz="1600" i="1" dirty="0" err="1">
                <a:solidFill>
                  <a:schemeClr val="accent2">
                    <a:lumMod val="75000"/>
                  </a:schemeClr>
                </a:solidFill>
                <a:latin typeface="Raleway"/>
                <a:cs typeface="Calibri Light"/>
              </a:rPr>
              <a:t>gevallen</a:t>
            </a:r>
            <a:r>
              <a:rPr lang="en-GB" sz="1600" i="1" dirty="0">
                <a:solidFill>
                  <a:schemeClr val="accent2">
                    <a:lumMod val="75000"/>
                  </a:schemeClr>
                </a:solidFill>
                <a:latin typeface="Raleway"/>
                <a:cs typeface="Calibri Light"/>
              </a:rPr>
              <a:t> </a:t>
            </a:r>
            <a:r>
              <a:rPr lang="en-GB" sz="1600" i="1" dirty="0" err="1">
                <a:solidFill>
                  <a:schemeClr val="accent2">
                    <a:lumMod val="75000"/>
                  </a:schemeClr>
                </a:solidFill>
                <a:latin typeface="Raleway"/>
                <a:cs typeface="Calibri Light"/>
              </a:rPr>
              <a:t>worden</a:t>
            </a:r>
            <a:r>
              <a:rPr lang="en-GB" sz="1600" i="1" dirty="0">
                <a:solidFill>
                  <a:schemeClr val="accent2">
                    <a:lumMod val="75000"/>
                  </a:schemeClr>
                </a:solidFill>
                <a:latin typeface="Raleway"/>
                <a:cs typeface="Calibri Light"/>
              </a:rPr>
              <a:t> </a:t>
            </a:r>
            <a:r>
              <a:rPr lang="en-GB" sz="1600" i="1" dirty="0" err="1">
                <a:solidFill>
                  <a:schemeClr val="accent2">
                    <a:lumMod val="75000"/>
                  </a:schemeClr>
                </a:solidFill>
                <a:latin typeface="Raleway"/>
                <a:cs typeface="Calibri Light"/>
              </a:rPr>
              <a:t>uitzonderingen</a:t>
            </a:r>
            <a:r>
              <a:rPr lang="en-GB" sz="1600" i="1" dirty="0">
                <a:solidFill>
                  <a:schemeClr val="accent2">
                    <a:lumMod val="75000"/>
                  </a:schemeClr>
                </a:solidFill>
                <a:latin typeface="Raleway"/>
                <a:cs typeface="Calibri Light"/>
              </a:rPr>
              <a:t> </a:t>
            </a:r>
            <a:r>
              <a:rPr lang="en-GB" sz="1600" i="1" dirty="0" err="1">
                <a:solidFill>
                  <a:schemeClr val="accent2">
                    <a:lumMod val="75000"/>
                  </a:schemeClr>
                </a:solidFill>
                <a:latin typeface="Raleway"/>
                <a:cs typeface="Calibri Light"/>
              </a:rPr>
              <a:t>gemaakt</a:t>
            </a:r>
            <a:r>
              <a:rPr lang="en-GB" sz="1600" i="1" dirty="0">
                <a:solidFill>
                  <a:schemeClr val="accent2">
                    <a:lumMod val="75000"/>
                  </a:schemeClr>
                </a:solidFill>
                <a:latin typeface="Raleway"/>
                <a:cs typeface="Calibri Light"/>
              </a:rPr>
              <a:t> of </a:t>
            </a:r>
            <a:r>
              <a:rPr lang="en-GB" sz="1600" i="1" dirty="0" err="1">
                <a:solidFill>
                  <a:schemeClr val="accent2">
                    <a:lumMod val="75000"/>
                  </a:schemeClr>
                </a:solidFill>
                <a:latin typeface="Raleway"/>
                <a:cs typeface="Calibri Light"/>
              </a:rPr>
              <a:t>lukt</a:t>
            </a:r>
            <a:r>
              <a:rPr lang="en-GB" sz="1600" i="1" dirty="0">
                <a:solidFill>
                  <a:schemeClr val="accent2">
                    <a:lumMod val="75000"/>
                  </a:schemeClr>
                </a:solidFill>
                <a:latin typeface="Raleway"/>
                <a:cs typeface="Calibri Light"/>
              </a:rPr>
              <a:t> het </a:t>
            </a:r>
            <a:r>
              <a:rPr lang="en-GB" sz="1600" i="1" dirty="0" err="1">
                <a:solidFill>
                  <a:schemeClr val="accent2">
                    <a:lumMod val="75000"/>
                  </a:schemeClr>
                </a:solidFill>
                <a:latin typeface="Raleway"/>
                <a:cs typeface="Calibri Light"/>
              </a:rPr>
              <a:t>wel</a:t>
            </a:r>
            <a:r>
              <a:rPr lang="en-GB" sz="1600" i="1" dirty="0">
                <a:solidFill>
                  <a:schemeClr val="accent2">
                    <a:lumMod val="75000"/>
                  </a:schemeClr>
                </a:solidFill>
                <a:latin typeface="Raleway"/>
                <a:cs typeface="Calibri Light"/>
              </a:rPr>
              <a:t> om </a:t>
            </a:r>
            <a:r>
              <a:rPr lang="en-GB" sz="1600" i="1" dirty="0" err="1">
                <a:solidFill>
                  <a:schemeClr val="accent2">
                    <a:lumMod val="75000"/>
                  </a:schemeClr>
                </a:solidFill>
                <a:latin typeface="Raleway"/>
                <a:cs typeface="Calibri Light"/>
              </a:rPr>
              <a:t>een</a:t>
            </a:r>
            <a:r>
              <a:rPr lang="en-GB" sz="1600" i="1" dirty="0">
                <a:solidFill>
                  <a:schemeClr val="accent2">
                    <a:lumMod val="75000"/>
                  </a:schemeClr>
                </a:solidFill>
                <a:latin typeface="Raleway"/>
                <a:cs typeface="Calibri Light"/>
              </a:rPr>
              <a:t> stage </a:t>
            </a:r>
            <a:r>
              <a:rPr lang="en-GB" sz="1600" i="1" dirty="0" err="1">
                <a:solidFill>
                  <a:schemeClr val="accent2">
                    <a:lumMod val="75000"/>
                  </a:schemeClr>
                </a:solidFill>
                <a:latin typeface="Raleway"/>
                <a:cs typeface="Calibri Light"/>
              </a:rPr>
              <a:t>te</a:t>
            </a:r>
            <a:r>
              <a:rPr lang="en-GB" sz="1600" i="1" dirty="0">
                <a:solidFill>
                  <a:schemeClr val="accent2">
                    <a:lumMod val="75000"/>
                  </a:schemeClr>
                </a:solidFill>
                <a:latin typeface="Raleway"/>
                <a:cs typeface="Calibri Light"/>
              </a:rPr>
              <a:t> </a:t>
            </a:r>
            <a:r>
              <a:rPr lang="en-GB" sz="1600" i="1" dirty="0" err="1">
                <a:solidFill>
                  <a:schemeClr val="accent2">
                    <a:lumMod val="75000"/>
                  </a:schemeClr>
                </a:solidFill>
                <a:latin typeface="Raleway"/>
                <a:cs typeface="Calibri Light"/>
              </a:rPr>
              <a:t>regelen</a:t>
            </a:r>
            <a:r>
              <a:rPr lang="en-GB" sz="1600" i="1" dirty="0">
                <a:solidFill>
                  <a:schemeClr val="accent2">
                    <a:lumMod val="75000"/>
                  </a:schemeClr>
                </a:solidFill>
                <a:latin typeface="Raleway"/>
                <a:cs typeface="Calibri Light"/>
              </a:rPr>
              <a:t>. Ook </a:t>
            </a:r>
            <a:r>
              <a:rPr lang="en-GB" sz="1600" i="1" dirty="0" err="1">
                <a:solidFill>
                  <a:schemeClr val="accent2">
                    <a:lumMod val="75000"/>
                  </a:schemeClr>
                </a:solidFill>
                <a:latin typeface="Raleway"/>
                <a:cs typeface="Calibri Light"/>
              </a:rPr>
              <a:t>een</a:t>
            </a:r>
            <a:r>
              <a:rPr lang="en-GB" sz="1600" i="1" dirty="0">
                <a:solidFill>
                  <a:schemeClr val="accent2">
                    <a:lumMod val="75000"/>
                  </a:schemeClr>
                </a:solidFill>
                <a:latin typeface="Raleway"/>
                <a:cs typeface="Calibri Light"/>
              </a:rPr>
              <a:t> luxe stage </a:t>
            </a:r>
            <a:r>
              <a:rPr lang="en-GB" sz="1600" i="1" dirty="0" err="1">
                <a:solidFill>
                  <a:schemeClr val="accent2">
                    <a:lumMod val="75000"/>
                  </a:schemeClr>
                </a:solidFill>
                <a:latin typeface="Raleway"/>
                <a:cs typeface="Calibri Light"/>
              </a:rPr>
              <a:t>eindigt</a:t>
            </a:r>
            <a:r>
              <a:rPr lang="en-GB" sz="1600" i="1" dirty="0">
                <a:solidFill>
                  <a:schemeClr val="accent2">
                    <a:lumMod val="75000"/>
                  </a:schemeClr>
                </a:solidFill>
                <a:latin typeface="Raleway"/>
                <a:cs typeface="Calibri Light"/>
              </a:rPr>
              <a:t>, de </a:t>
            </a:r>
            <a:r>
              <a:rPr lang="en-GB" sz="1600" i="1" dirty="0" err="1">
                <a:solidFill>
                  <a:schemeClr val="accent2">
                    <a:lumMod val="75000"/>
                  </a:schemeClr>
                </a:solidFill>
                <a:latin typeface="Raleway"/>
                <a:cs typeface="Calibri Light"/>
              </a:rPr>
              <a:t>leerling</a:t>
            </a:r>
            <a:r>
              <a:rPr lang="en-GB" sz="1600" i="1" dirty="0">
                <a:solidFill>
                  <a:schemeClr val="accent2">
                    <a:lumMod val="75000"/>
                  </a:schemeClr>
                </a:solidFill>
                <a:latin typeface="Raleway"/>
                <a:cs typeface="Calibri Light"/>
              </a:rPr>
              <a:t> </a:t>
            </a:r>
            <a:r>
              <a:rPr lang="en-GB" sz="1600" i="1" dirty="0" err="1">
                <a:solidFill>
                  <a:schemeClr val="accent2">
                    <a:lumMod val="75000"/>
                  </a:schemeClr>
                </a:solidFill>
                <a:latin typeface="Raleway"/>
                <a:cs typeface="Calibri Light"/>
              </a:rPr>
              <a:t>gaat</a:t>
            </a:r>
            <a:r>
              <a:rPr lang="en-GB" sz="1600" i="1" dirty="0">
                <a:solidFill>
                  <a:schemeClr val="accent2">
                    <a:lumMod val="75000"/>
                  </a:schemeClr>
                </a:solidFill>
                <a:latin typeface="Raleway"/>
                <a:cs typeface="Calibri Light"/>
              </a:rPr>
              <a:t> dan </a:t>
            </a:r>
            <a:r>
              <a:rPr lang="en-GB" sz="1600" i="1" dirty="0" err="1">
                <a:solidFill>
                  <a:schemeClr val="accent2">
                    <a:lumMod val="75000"/>
                  </a:schemeClr>
                </a:solidFill>
                <a:latin typeface="Raleway"/>
                <a:cs typeface="Calibri Light"/>
              </a:rPr>
              <a:t>weer</a:t>
            </a:r>
            <a:r>
              <a:rPr lang="en-GB" sz="1600" i="1" dirty="0">
                <a:solidFill>
                  <a:schemeClr val="accent2">
                    <a:lumMod val="75000"/>
                  </a:schemeClr>
                </a:solidFill>
                <a:latin typeface="Raleway"/>
                <a:cs typeface="Calibri Light"/>
              </a:rPr>
              <a:t> </a:t>
            </a:r>
            <a:r>
              <a:rPr lang="en-GB" sz="1600" i="1" dirty="0" err="1">
                <a:solidFill>
                  <a:schemeClr val="accent2">
                    <a:lumMod val="75000"/>
                  </a:schemeClr>
                </a:solidFill>
                <a:latin typeface="Raleway"/>
                <a:cs typeface="Calibri Light"/>
              </a:rPr>
              <a:t>naar</a:t>
            </a:r>
            <a:r>
              <a:rPr lang="en-GB" sz="1600" i="1" dirty="0">
                <a:solidFill>
                  <a:schemeClr val="accent2">
                    <a:lumMod val="75000"/>
                  </a:schemeClr>
                </a:solidFill>
                <a:latin typeface="Raleway"/>
                <a:cs typeface="Calibri Light"/>
              </a:rPr>
              <a:t> </a:t>
            </a:r>
            <a:r>
              <a:rPr lang="en-GB" sz="1600" i="1" dirty="0" err="1">
                <a:solidFill>
                  <a:schemeClr val="accent2">
                    <a:lumMod val="75000"/>
                  </a:schemeClr>
                </a:solidFill>
                <a:latin typeface="Raleway"/>
                <a:cs typeface="Calibri Light"/>
              </a:rPr>
              <a:t>een</a:t>
            </a:r>
            <a:r>
              <a:rPr lang="en-GB" sz="1600" i="1" dirty="0">
                <a:solidFill>
                  <a:schemeClr val="accent2">
                    <a:lumMod val="75000"/>
                  </a:schemeClr>
                </a:solidFill>
                <a:latin typeface="Raleway"/>
                <a:cs typeface="Calibri Light"/>
              </a:rPr>
              <a:t> </a:t>
            </a:r>
            <a:r>
              <a:rPr lang="en-GB" sz="1600" i="1" dirty="0" err="1">
                <a:solidFill>
                  <a:schemeClr val="accent2">
                    <a:lumMod val="75000"/>
                  </a:schemeClr>
                </a:solidFill>
                <a:latin typeface="Raleway"/>
                <a:cs typeface="Calibri Light"/>
              </a:rPr>
              <a:t>nieuwe</a:t>
            </a:r>
            <a:r>
              <a:rPr lang="en-GB" sz="1600" i="1" dirty="0">
                <a:solidFill>
                  <a:schemeClr val="accent2">
                    <a:lumMod val="75000"/>
                  </a:schemeClr>
                </a:solidFill>
                <a:latin typeface="Raleway"/>
                <a:cs typeface="Calibri Light"/>
              </a:rPr>
              <a:t> </a:t>
            </a:r>
            <a:r>
              <a:rPr lang="en-GB" sz="1600" i="1" dirty="0" err="1">
                <a:solidFill>
                  <a:schemeClr val="accent2">
                    <a:lumMod val="75000"/>
                  </a:schemeClr>
                </a:solidFill>
                <a:latin typeface="Raleway"/>
                <a:cs typeface="Calibri Light"/>
              </a:rPr>
              <a:t>plek</a:t>
            </a:r>
            <a:r>
              <a:rPr lang="en-GB" sz="1600" i="1" dirty="0">
                <a:solidFill>
                  <a:schemeClr val="accent2">
                    <a:lumMod val="75000"/>
                  </a:schemeClr>
                </a:solidFill>
                <a:latin typeface="Raleway"/>
                <a:cs typeface="Calibri Light"/>
              </a:rPr>
              <a:t>. </a:t>
            </a:r>
            <a:endParaRPr lang="en-GB" sz="1600" i="1" dirty="0">
              <a:solidFill>
                <a:schemeClr val="accent2">
                  <a:lumMod val="75000"/>
                </a:schemeClr>
              </a:solidFill>
            </a:endParaRPr>
          </a:p>
          <a:p>
            <a:pPr marL="0" indent="0">
              <a:buNone/>
            </a:pPr>
            <a:endParaRPr lang="en-GB" dirty="0"/>
          </a:p>
          <a:p>
            <a:pPr marL="0" indent="0">
              <a:buNone/>
            </a:pPr>
            <a:endParaRPr lang="en-GB" dirty="0"/>
          </a:p>
        </p:txBody>
      </p:sp>
    </p:spTree>
    <p:extLst>
      <p:ext uri="{BB962C8B-B14F-4D97-AF65-F5344CB8AC3E}">
        <p14:creationId xmlns:p14="http://schemas.microsoft.com/office/powerpoint/2010/main" val="2631022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58E02B-C976-4E3D-027C-7454EBB3CD6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2446934-16C7-0F58-AC30-02AE0AD6561E}"/>
              </a:ext>
            </a:extLst>
          </p:cNvPr>
          <p:cNvSpPr>
            <a:spLocks noGrp="1"/>
          </p:cNvSpPr>
          <p:nvPr>
            <p:ph type="title"/>
          </p:nvPr>
        </p:nvSpPr>
        <p:spPr/>
        <p:txBody>
          <a:bodyPr>
            <a:normAutofit/>
          </a:bodyPr>
          <a:lstStyle/>
          <a:p>
            <a:r>
              <a:rPr lang="en-GB" err="1"/>
              <a:t>Organisatie</a:t>
            </a:r>
            <a:r>
              <a:rPr lang="en-GB"/>
              <a:t> </a:t>
            </a:r>
            <a:r>
              <a:rPr lang="en-GB" err="1"/>
              <a:t>rondom</a:t>
            </a:r>
            <a:r>
              <a:rPr lang="en-GB"/>
              <a:t> stage</a:t>
            </a:r>
          </a:p>
        </p:txBody>
      </p:sp>
      <p:sp>
        <p:nvSpPr>
          <p:cNvPr id="3" name="Tijdelijke aanduiding voor inhoud 2">
            <a:extLst>
              <a:ext uri="{FF2B5EF4-FFF2-40B4-BE49-F238E27FC236}">
                <a16:creationId xmlns:a16="http://schemas.microsoft.com/office/drawing/2014/main" id="{2A64D86F-D55C-6EF6-88CA-A323C091766F}"/>
              </a:ext>
            </a:extLst>
          </p:cNvPr>
          <p:cNvSpPr>
            <a:spLocks noGrp="1"/>
          </p:cNvSpPr>
          <p:nvPr>
            <p:ph idx="1"/>
          </p:nvPr>
        </p:nvSpPr>
        <p:spPr>
          <a:xfrm>
            <a:off x="764722" y="1837730"/>
            <a:ext cx="10515600" cy="3816717"/>
          </a:xfrm>
        </p:spPr>
        <p:txBody>
          <a:bodyPr>
            <a:normAutofit/>
          </a:bodyPr>
          <a:lstStyle/>
          <a:p>
            <a:pPr marL="0" indent="0">
              <a:buNone/>
              <a:tabLst>
                <a:tab pos="4665663" algn="l"/>
                <a:tab pos="7151688" algn="l"/>
              </a:tabLst>
            </a:pPr>
            <a:r>
              <a:rPr lang="en-GB" dirty="0"/>
              <a:t>	</a:t>
            </a:r>
          </a:p>
          <a:p>
            <a:pPr>
              <a:tabLst>
                <a:tab pos="4525963" algn="l"/>
                <a:tab pos="7377113" algn="l"/>
              </a:tabLst>
            </a:pPr>
            <a:endParaRPr lang="en-GB" dirty="0"/>
          </a:p>
          <a:p>
            <a:pPr>
              <a:tabLst>
                <a:tab pos="4525963" algn="l"/>
                <a:tab pos="7377113" algn="l"/>
              </a:tabLst>
            </a:pPr>
            <a:endParaRPr lang="en-GB" dirty="0"/>
          </a:p>
        </p:txBody>
      </p:sp>
      <p:graphicFrame>
        <p:nvGraphicFramePr>
          <p:cNvPr id="5" name="Tabel 4">
            <a:extLst>
              <a:ext uri="{FF2B5EF4-FFF2-40B4-BE49-F238E27FC236}">
                <a16:creationId xmlns:a16="http://schemas.microsoft.com/office/drawing/2014/main" id="{FB6ACE10-CBD5-0E8A-907C-80954629ABD6}"/>
              </a:ext>
            </a:extLst>
          </p:cNvPr>
          <p:cNvGraphicFramePr>
            <a:graphicFrameLocks noGrp="1"/>
          </p:cNvGraphicFramePr>
          <p:nvPr>
            <p:extLst>
              <p:ext uri="{D42A27DB-BD31-4B8C-83A1-F6EECF244321}">
                <p14:modId xmlns:p14="http://schemas.microsoft.com/office/powerpoint/2010/main" val="2772367776"/>
              </p:ext>
            </p:extLst>
          </p:nvPr>
        </p:nvGraphicFramePr>
        <p:xfrm>
          <a:off x="838200" y="1556657"/>
          <a:ext cx="9603014" cy="2415887"/>
        </p:xfrm>
        <a:graphic>
          <a:graphicData uri="http://schemas.openxmlformats.org/drawingml/2006/table">
            <a:tbl>
              <a:tblPr firstRow="1" firstCol="1" bandRow="1">
                <a:tableStyleId>{5C22544A-7EE6-4342-B048-85BDC9FD1C3A}</a:tableStyleId>
              </a:tblPr>
              <a:tblGrid>
                <a:gridCol w="772886">
                  <a:extLst>
                    <a:ext uri="{9D8B030D-6E8A-4147-A177-3AD203B41FA5}">
                      <a16:colId xmlns:a16="http://schemas.microsoft.com/office/drawing/2014/main" val="3396581246"/>
                    </a:ext>
                  </a:extLst>
                </a:gridCol>
                <a:gridCol w="4680857">
                  <a:extLst>
                    <a:ext uri="{9D8B030D-6E8A-4147-A177-3AD203B41FA5}">
                      <a16:colId xmlns:a16="http://schemas.microsoft.com/office/drawing/2014/main" val="376332089"/>
                    </a:ext>
                  </a:extLst>
                </a:gridCol>
                <a:gridCol w="4149271">
                  <a:extLst>
                    <a:ext uri="{9D8B030D-6E8A-4147-A177-3AD203B41FA5}">
                      <a16:colId xmlns:a16="http://schemas.microsoft.com/office/drawing/2014/main" val="510918715"/>
                    </a:ext>
                  </a:extLst>
                </a:gridCol>
              </a:tblGrid>
              <a:tr h="485691">
                <a:tc>
                  <a:txBody>
                    <a:bodyPr/>
                    <a:lstStyle/>
                    <a:p>
                      <a:pPr fontAlgn="base">
                        <a:lnSpc>
                          <a:spcPct val="107000"/>
                        </a:lnSpc>
                        <a:spcAft>
                          <a:spcPts val="800"/>
                        </a:spcAft>
                      </a:pPr>
                      <a:r>
                        <a:rPr lang="nl-NL" sz="2000" kern="0">
                          <a:effectLst/>
                        </a:rPr>
                        <a:t>Klas</a:t>
                      </a:r>
                      <a:endParaRPr lang="nl-NL" sz="20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fontAlgn="base">
                        <a:lnSpc>
                          <a:spcPct val="107000"/>
                        </a:lnSpc>
                        <a:spcAft>
                          <a:spcPts val="800"/>
                        </a:spcAft>
                      </a:pPr>
                      <a:r>
                        <a:rPr lang="nl-NL" sz="2000" kern="0" dirty="0">
                          <a:effectLst/>
                        </a:rPr>
                        <a:t>Mentor</a:t>
                      </a:r>
                      <a:endParaRPr lang="nl-NL"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fontAlgn="base">
                        <a:lnSpc>
                          <a:spcPct val="107000"/>
                        </a:lnSpc>
                        <a:spcAft>
                          <a:spcPts val="800"/>
                        </a:spcAft>
                      </a:pPr>
                      <a:r>
                        <a:rPr lang="nl-NL" sz="2000" kern="0">
                          <a:effectLst/>
                        </a:rPr>
                        <a:t>Stagebegeleider</a:t>
                      </a:r>
                      <a:endParaRPr lang="nl-NL" sz="20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80911867"/>
                  </a:ext>
                </a:extLst>
              </a:tr>
              <a:tr h="485691">
                <a:tc>
                  <a:txBody>
                    <a:bodyPr/>
                    <a:lstStyle/>
                    <a:p>
                      <a:pPr fontAlgn="base">
                        <a:lnSpc>
                          <a:spcPct val="107000"/>
                        </a:lnSpc>
                        <a:spcAft>
                          <a:spcPts val="800"/>
                        </a:spcAft>
                      </a:pPr>
                      <a:r>
                        <a:rPr lang="nl-NL" sz="2000" kern="0">
                          <a:effectLst/>
                        </a:rPr>
                        <a:t>P3A</a:t>
                      </a:r>
                      <a:endParaRPr lang="nl-NL" sz="20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fontAlgn="base">
                        <a:lnSpc>
                          <a:spcPct val="107000"/>
                        </a:lnSpc>
                        <a:spcAft>
                          <a:spcPts val="800"/>
                        </a:spcAft>
                      </a:pPr>
                      <a:r>
                        <a:rPr lang="nl-NL" sz="2000" b="1" kern="0">
                          <a:effectLst/>
                          <a:latin typeface="Aptos" panose="020B0004020202020204" pitchFamily="34" charset="0"/>
                          <a:ea typeface="Aptos" panose="020B0004020202020204" pitchFamily="34" charset="0"/>
                          <a:cs typeface="Times New Roman" panose="02020603050405020304" pitchFamily="18" charset="0"/>
                        </a:rPr>
                        <a:t>Ties van Boekel</a:t>
                      </a:r>
                      <a:endParaRPr lang="nl-NL" sz="20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fontAlgn="base">
                        <a:lnSpc>
                          <a:spcPct val="107000"/>
                        </a:lnSpc>
                        <a:spcAft>
                          <a:spcPts val="800"/>
                        </a:spcAft>
                      </a:pPr>
                      <a:r>
                        <a:rPr lang="nl-NL" sz="2000" b="1" kern="0">
                          <a:effectLst/>
                        </a:rPr>
                        <a:t>Anke Schoenmakers</a:t>
                      </a:r>
                      <a:endParaRPr lang="nl-NL" sz="20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58263285"/>
                  </a:ext>
                </a:extLst>
              </a:tr>
              <a:tr h="473123">
                <a:tc>
                  <a:txBody>
                    <a:bodyPr/>
                    <a:lstStyle/>
                    <a:p>
                      <a:pPr fontAlgn="base">
                        <a:lnSpc>
                          <a:spcPct val="107000"/>
                        </a:lnSpc>
                        <a:spcAft>
                          <a:spcPts val="800"/>
                        </a:spcAft>
                      </a:pPr>
                      <a:r>
                        <a:rPr lang="nl-NL" sz="2000" kern="0">
                          <a:effectLst/>
                        </a:rPr>
                        <a:t>P3B</a:t>
                      </a:r>
                      <a:endParaRPr lang="nl-NL" sz="20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fontAlgn="base">
                        <a:lnSpc>
                          <a:spcPct val="107000"/>
                        </a:lnSpc>
                        <a:spcAft>
                          <a:spcPts val="800"/>
                        </a:spcAft>
                      </a:pPr>
                      <a:r>
                        <a:rPr lang="nl-NL" sz="2000" b="1" kern="0">
                          <a:effectLst/>
                        </a:rPr>
                        <a:t>Ted van der Wielen en Thijs van Heeswijk</a:t>
                      </a:r>
                      <a:endParaRPr lang="nl-NL" sz="20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fontAlgn="base">
                        <a:lnSpc>
                          <a:spcPct val="107000"/>
                        </a:lnSpc>
                        <a:spcAft>
                          <a:spcPts val="800"/>
                        </a:spcAft>
                      </a:pPr>
                      <a:r>
                        <a:rPr lang="nl-NL" sz="2000" b="1" kern="0">
                          <a:effectLst/>
                        </a:rPr>
                        <a:t>Britt der Kinderen</a:t>
                      </a:r>
                      <a:endParaRPr lang="nl-NL" sz="20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99813411"/>
                  </a:ext>
                </a:extLst>
              </a:tr>
              <a:tr h="485691">
                <a:tc>
                  <a:txBody>
                    <a:bodyPr/>
                    <a:lstStyle/>
                    <a:p>
                      <a:pPr fontAlgn="base">
                        <a:lnSpc>
                          <a:spcPct val="107000"/>
                        </a:lnSpc>
                        <a:spcAft>
                          <a:spcPts val="800"/>
                        </a:spcAft>
                      </a:pPr>
                      <a:r>
                        <a:rPr lang="nl-NL" sz="2000" kern="0">
                          <a:effectLst/>
                        </a:rPr>
                        <a:t>P3C</a:t>
                      </a:r>
                      <a:endParaRPr lang="nl-NL" sz="20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fontAlgn="base">
                        <a:lnSpc>
                          <a:spcPct val="107000"/>
                        </a:lnSpc>
                        <a:spcAft>
                          <a:spcPts val="800"/>
                        </a:spcAft>
                      </a:pPr>
                      <a:r>
                        <a:rPr lang="nl-NL" sz="2000" b="1" kern="0">
                          <a:effectLst/>
                        </a:rPr>
                        <a:t>Gijs Wijdeveld</a:t>
                      </a:r>
                      <a:endParaRPr lang="nl-NL" sz="20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fontAlgn="base">
                        <a:lnSpc>
                          <a:spcPct val="107000"/>
                        </a:lnSpc>
                        <a:spcAft>
                          <a:spcPts val="800"/>
                        </a:spcAft>
                      </a:pPr>
                      <a:r>
                        <a:rPr lang="nl-NL" sz="2000" b="1" kern="0">
                          <a:effectLst/>
                        </a:rPr>
                        <a:t>Tim Wulterkens</a:t>
                      </a:r>
                      <a:endParaRPr lang="nl-NL" sz="20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17010131"/>
                  </a:ext>
                </a:extLst>
              </a:tr>
              <a:tr h="485691">
                <a:tc>
                  <a:txBody>
                    <a:bodyPr/>
                    <a:lstStyle/>
                    <a:p>
                      <a:pPr fontAlgn="base">
                        <a:lnSpc>
                          <a:spcPct val="107000"/>
                        </a:lnSpc>
                        <a:spcAft>
                          <a:spcPts val="800"/>
                        </a:spcAft>
                      </a:pPr>
                      <a:r>
                        <a:rPr lang="nl-NL" sz="2000" kern="0">
                          <a:effectLst/>
                        </a:rPr>
                        <a:t>P3D</a:t>
                      </a:r>
                      <a:endParaRPr lang="nl-NL" sz="20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fontAlgn="base">
                        <a:lnSpc>
                          <a:spcPct val="107000"/>
                        </a:lnSpc>
                        <a:spcAft>
                          <a:spcPts val="800"/>
                        </a:spcAft>
                      </a:pPr>
                      <a:r>
                        <a:rPr lang="nl-NL" sz="2000" b="1" kern="0" err="1">
                          <a:effectLst/>
                        </a:rPr>
                        <a:t>Nurcan</a:t>
                      </a:r>
                      <a:r>
                        <a:rPr lang="nl-NL" sz="2000" b="1" kern="0">
                          <a:effectLst/>
                        </a:rPr>
                        <a:t> </a:t>
                      </a:r>
                      <a:r>
                        <a:rPr lang="nl-NL" sz="2000" b="1" kern="0" err="1">
                          <a:effectLst/>
                        </a:rPr>
                        <a:t>Yucel</a:t>
                      </a:r>
                      <a:endParaRPr lang="nl-NL" sz="20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fontAlgn="base">
                        <a:lnSpc>
                          <a:spcPct val="107000"/>
                        </a:lnSpc>
                        <a:spcAft>
                          <a:spcPts val="800"/>
                        </a:spcAft>
                      </a:pPr>
                      <a:r>
                        <a:rPr lang="nl-NL" sz="2000" b="1" kern="0" dirty="0">
                          <a:effectLst/>
                        </a:rPr>
                        <a:t>Britt der Kinderen</a:t>
                      </a:r>
                      <a:endParaRPr lang="nl-NL" sz="20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32464993"/>
                  </a:ext>
                </a:extLst>
              </a:tr>
            </a:tbl>
          </a:graphicData>
        </a:graphic>
      </p:graphicFrame>
      <p:sp>
        <p:nvSpPr>
          <p:cNvPr id="7" name="Tekstvak 6">
            <a:extLst>
              <a:ext uri="{FF2B5EF4-FFF2-40B4-BE49-F238E27FC236}">
                <a16:creationId xmlns:a16="http://schemas.microsoft.com/office/drawing/2014/main" id="{4A57F5DE-861C-D6C1-D8E7-6A5F0C37C6C7}"/>
              </a:ext>
            </a:extLst>
          </p:cNvPr>
          <p:cNvSpPr txBox="1"/>
          <p:nvPr/>
        </p:nvSpPr>
        <p:spPr>
          <a:xfrm>
            <a:off x="838200" y="4250920"/>
            <a:ext cx="9603014" cy="954107"/>
          </a:xfrm>
          <a:prstGeom prst="rect">
            <a:avLst/>
          </a:prstGeom>
          <a:noFill/>
        </p:spPr>
        <p:txBody>
          <a:bodyPr wrap="square" lIns="91440" tIns="45720" rIns="91440" bIns="45720" anchor="t">
            <a:spAutoFit/>
          </a:bodyPr>
          <a:lstStyle/>
          <a:p>
            <a:r>
              <a:rPr lang="nl-NL" sz="2800" i="1" dirty="0"/>
              <a:t>Het is nog niet bekend welke mentor en stagebegeleider uw kind in leerjaar 4 / schooljaar 2025-2026 zal hebben. </a:t>
            </a:r>
          </a:p>
        </p:txBody>
      </p:sp>
    </p:spTree>
    <p:extLst>
      <p:ext uri="{BB962C8B-B14F-4D97-AF65-F5344CB8AC3E}">
        <p14:creationId xmlns:p14="http://schemas.microsoft.com/office/powerpoint/2010/main" val="3815495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581156-5EA8-B844-AF4F-EA2E153AE722}"/>
              </a:ext>
            </a:extLst>
          </p:cNvPr>
          <p:cNvSpPr>
            <a:spLocks noGrp="1"/>
          </p:cNvSpPr>
          <p:nvPr>
            <p:ph type="title"/>
          </p:nvPr>
        </p:nvSpPr>
        <p:spPr>
          <a:xfrm>
            <a:off x="838200" y="365125"/>
            <a:ext cx="10515600" cy="1325563"/>
          </a:xfrm>
        </p:spPr>
        <p:txBody>
          <a:bodyPr>
            <a:normAutofit/>
          </a:bodyPr>
          <a:lstStyle/>
          <a:p>
            <a:r>
              <a:rPr lang="en-GB" err="1"/>
              <a:t>Siwit</a:t>
            </a:r>
            <a:r>
              <a:rPr lang="en-GB"/>
              <a:t> </a:t>
            </a:r>
            <a:r>
              <a:rPr lang="en-GB" err="1"/>
              <a:t>en</a:t>
            </a:r>
            <a:r>
              <a:rPr lang="en-GB"/>
              <a:t> </a:t>
            </a:r>
            <a:r>
              <a:rPr lang="en-GB" err="1"/>
              <a:t>Oriëntatierichtingen</a:t>
            </a:r>
            <a:endParaRPr lang="en-GB"/>
          </a:p>
        </p:txBody>
      </p:sp>
      <p:sp>
        <p:nvSpPr>
          <p:cNvPr id="3" name="Tijdelijke aanduiding voor inhoud 2">
            <a:extLst>
              <a:ext uri="{FF2B5EF4-FFF2-40B4-BE49-F238E27FC236}">
                <a16:creationId xmlns:a16="http://schemas.microsoft.com/office/drawing/2014/main" id="{756E57E3-8C3C-1148-A1E9-2B6A2E116D2D}"/>
              </a:ext>
            </a:extLst>
          </p:cNvPr>
          <p:cNvSpPr>
            <a:spLocks noGrp="1"/>
          </p:cNvSpPr>
          <p:nvPr>
            <p:ph idx="1"/>
          </p:nvPr>
        </p:nvSpPr>
        <p:spPr>
          <a:xfrm>
            <a:off x="838200" y="1482725"/>
            <a:ext cx="10515600" cy="4351338"/>
          </a:xfrm>
        </p:spPr>
        <p:txBody>
          <a:bodyPr>
            <a:noAutofit/>
          </a:bodyPr>
          <a:lstStyle/>
          <a:p>
            <a:pPr marL="0" indent="0">
              <a:buNone/>
            </a:pPr>
            <a:endParaRPr lang="en-GB" b="1">
              <a:solidFill>
                <a:schemeClr val="accent1"/>
              </a:solidFill>
            </a:endParaRPr>
          </a:p>
          <a:p>
            <a:pPr marL="0" indent="0">
              <a:buNone/>
            </a:pPr>
            <a:endParaRPr lang="en-GB" b="1">
              <a:solidFill>
                <a:schemeClr val="accent1"/>
              </a:solidFill>
            </a:endParaRPr>
          </a:p>
          <a:p>
            <a:pPr marL="0" indent="0">
              <a:buNone/>
            </a:pPr>
            <a:endParaRPr lang="en-GB"/>
          </a:p>
        </p:txBody>
      </p:sp>
      <p:pic>
        <p:nvPicPr>
          <p:cNvPr id="4" name="Picture 2">
            <a:extLst>
              <a:ext uri="{FF2B5EF4-FFF2-40B4-BE49-F238E27FC236}">
                <a16:creationId xmlns:a16="http://schemas.microsoft.com/office/drawing/2014/main" id="{20B1BA2B-537B-3350-B719-63C68E43B7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522" y="1922256"/>
            <a:ext cx="3876517" cy="3680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Afbeelding 7">
            <a:extLst>
              <a:ext uri="{FF2B5EF4-FFF2-40B4-BE49-F238E27FC236}">
                <a16:creationId xmlns:a16="http://schemas.microsoft.com/office/drawing/2014/main" id="{AFF9ECB8-64A2-93E7-64C2-30FDB2B11D59}"/>
              </a:ext>
            </a:extLst>
          </p:cNvPr>
          <p:cNvPicPr>
            <a:picLocks noChangeAspect="1"/>
          </p:cNvPicPr>
          <p:nvPr/>
        </p:nvPicPr>
        <p:blipFill>
          <a:blip r:embed="rId4"/>
          <a:stretch>
            <a:fillRect/>
          </a:stretch>
        </p:blipFill>
        <p:spPr>
          <a:xfrm>
            <a:off x="5368461" y="1690688"/>
            <a:ext cx="5530385" cy="4004547"/>
          </a:xfrm>
          <a:prstGeom prst="rect">
            <a:avLst/>
          </a:prstGeom>
        </p:spPr>
      </p:pic>
    </p:spTree>
    <p:extLst>
      <p:ext uri="{BB962C8B-B14F-4D97-AF65-F5344CB8AC3E}">
        <p14:creationId xmlns:p14="http://schemas.microsoft.com/office/powerpoint/2010/main" val="747043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Kantoorthema">
  <a:themeElements>
    <a:clrScheme name="Fioretti-2021">
      <a:dk1>
        <a:srgbClr val="000000"/>
      </a:dk1>
      <a:lt1>
        <a:srgbClr val="FFFFFF"/>
      </a:lt1>
      <a:dk2>
        <a:srgbClr val="898A89"/>
      </a:dk2>
      <a:lt2>
        <a:srgbClr val="E7E6E6"/>
      </a:lt2>
      <a:accent1>
        <a:srgbClr val="E87722"/>
      </a:accent1>
      <a:accent2>
        <a:srgbClr val="163C63"/>
      </a:accent2>
      <a:accent3>
        <a:srgbClr val="E87722"/>
      </a:accent3>
      <a:accent4>
        <a:srgbClr val="163C63"/>
      </a:accent4>
      <a:accent5>
        <a:srgbClr val="E87722"/>
      </a:accent5>
      <a:accent6>
        <a:srgbClr val="163C63"/>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8FA0458A5BA7849A55CD691889F02C8" ma:contentTypeVersion="18" ma:contentTypeDescription="Een nieuw document maken." ma:contentTypeScope="" ma:versionID="eceaf07aa5d201764cde9a5eed46057e">
  <xsd:schema xmlns:xsd="http://www.w3.org/2001/XMLSchema" xmlns:xs="http://www.w3.org/2001/XMLSchema" xmlns:p="http://schemas.microsoft.com/office/2006/metadata/properties" xmlns:ns2="c9cf97cb-c059-482d-afdb-ab991f980de4" xmlns:ns3="6ee82fbd-30db-4a80-94e2-3bffca555021" targetNamespace="http://schemas.microsoft.com/office/2006/metadata/properties" ma:root="true" ma:fieldsID="b4380658107eacfcc70182ac630477f3" ns2:_="" ns3:_="">
    <xsd:import namespace="c9cf97cb-c059-482d-afdb-ab991f980de4"/>
    <xsd:import namespace="6ee82fbd-30db-4a80-94e2-3bffca55502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MediaServiceAutoKeyPoints" minOccurs="0"/>
                <xsd:element ref="ns2:MediaServiceKeyPoints"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cf97cb-c059-482d-afdb-ab991f980de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03b32341-1867-4eb3-a9f2-6e74949c861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ee82fbd-30db-4a80-94e2-3bffca555021" elementFormDefault="qualified">
    <xsd:import namespace="http://schemas.microsoft.com/office/2006/documentManagement/types"/>
    <xsd:import namespace="http://schemas.microsoft.com/office/infopath/2007/PartnerControls"/>
    <xsd:element name="SharedWithUsers" ma:index="19"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Gedeeld met details" ma:internalName="SharedWithDetails" ma:readOnly="true">
      <xsd:simpleType>
        <xsd:restriction base="dms:Note">
          <xsd:maxLength value="255"/>
        </xsd:restriction>
      </xsd:simpleType>
    </xsd:element>
    <xsd:element name="TaxCatchAll" ma:index="23" nillable="true" ma:displayName="Taxonomy Catch All Column" ma:hidden="true" ma:list="{1022952c-d224-47a9-8843-00319c880963}" ma:internalName="TaxCatchAll" ma:showField="CatchAllData" ma:web="6ee82fbd-30db-4a80-94e2-3bffca55502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6ee82fbd-30db-4a80-94e2-3bffca555021" xsi:nil="true"/>
    <lcf76f155ced4ddcb4097134ff3c332f xmlns="c9cf97cb-c059-482d-afdb-ab991f980de4">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033DB1D-40A2-4FAB-9208-A418A0CB3C45}">
  <ds:schemaRefs>
    <ds:schemaRef ds:uri="6ee82fbd-30db-4a80-94e2-3bffca555021"/>
    <ds:schemaRef ds:uri="c9cf97cb-c059-482d-afdb-ab991f980de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E95D5BB-B8BC-4332-AEE3-B0A8F0483ED8}">
  <ds:schemaRefs>
    <ds:schemaRef ds:uri="c9cf97cb-c059-482d-afdb-ab991f980de4"/>
    <ds:schemaRef ds:uri="http://purl.org/dc/terms/"/>
    <ds:schemaRef ds:uri="http://schemas.openxmlformats.org/package/2006/metadata/core-properties"/>
    <ds:schemaRef ds:uri="http://purl.org/dc/elements/1.1/"/>
    <ds:schemaRef ds:uri="http://schemas.microsoft.com/office/2006/documentManagement/types"/>
    <ds:schemaRef ds:uri="http://purl.org/dc/dcmitype/"/>
    <ds:schemaRef ds:uri="6ee82fbd-30db-4a80-94e2-3bffca555021"/>
    <ds:schemaRef ds:uri="http://schemas.microsoft.com/office/infopath/2007/PartnerControl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0B99FF4E-6B1B-4050-849A-429A56FD41F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17</TotalTime>
  <Words>2012</Words>
  <Application>Microsoft Office PowerPoint</Application>
  <PresentationFormat>Breedbeeld</PresentationFormat>
  <Paragraphs>243</Paragraphs>
  <Slides>18</Slides>
  <Notes>15</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18</vt:i4>
      </vt:variant>
    </vt:vector>
  </HeadingPairs>
  <TitlesOfParts>
    <vt:vector size="25" baseType="lpstr">
      <vt:lpstr>Aptos</vt:lpstr>
      <vt:lpstr>Arial</vt:lpstr>
      <vt:lpstr>Arial Narrow</vt:lpstr>
      <vt:lpstr>Calibri</vt:lpstr>
      <vt:lpstr>Raleway</vt:lpstr>
      <vt:lpstr>Signika</vt:lpstr>
      <vt:lpstr>Kantoorthema</vt:lpstr>
      <vt:lpstr>Informatieavond</vt:lpstr>
      <vt:lpstr>Onderwerpen</vt:lpstr>
      <vt:lpstr>Opbouw praktijkonderwijs:</vt:lpstr>
      <vt:lpstr>Doel van stage</vt:lpstr>
      <vt:lpstr>Doel per leerjaar</vt:lpstr>
      <vt:lpstr>Stagerichtingen</vt:lpstr>
      <vt:lpstr>Luxe stages</vt:lpstr>
      <vt:lpstr>Organisatie rondom stage</vt:lpstr>
      <vt:lpstr>Siwit en Oriëntatierichtingen</vt:lpstr>
      <vt:lpstr>Het vinden en regelen van een stage</vt:lpstr>
      <vt:lpstr>Het Stagecontract</vt:lpstr>
      <vt:lpstr>Tijdens de stage…</vt:lpstr>
      <vt:lpstr>Het stageboekje</vt:lpstr>
      <vt:lpstr>Het stageverslag</vt:lpstr>
      <vt:lpstr>Belangrijk</vt:lpstr>
      <vt:lpstr>Belangrijk</vt:lpstr>
      <vt:lpstr>Samen er iets moois van maken</vt:lpstr>
      <vt:lpstr>Vragen?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Ad van der Donk</dc:creator>
  <cp:lastModifiedBy>T. Wulterkens</cp:lastModifiedBy>
  <cp:revision>43</cp:revision>
  <cp:lastPrinted>2025-03-20T10:01:36Z</cp:lastPrinted>
  <dcterms:created xsi:type="dcterms:W3CDTF">2021-11-03T08:34:13Z</dcterms:created>
  <dcterms:modified xsi:type="dcterms:W3CDTF">2025-03-25T17:26:07Z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0x01010058FA0458A5BA7849A55CD691889F02C8</vt:lpwstr>
  </property>
  <property fmtid="{D5CDD505-2E9C-101B-9397-08002B2CF9AE}" pid="3" name="MediaServiceImageTags">
    <vt:lpwstr/>
  </property>
</Properties>
</file>